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307" r:id="rId4"/>
    <p:sldId id="308" r:id="rId5"/>
    <p:sldId id="286" r:id="rId6"/>
    <p:sldId id="309" r:id="rId7"/>
    <p:sldId id="310" r:id="rId8"/>
    <p:sldId id="311" r:id="rId9"/>
    <p:sldId id="312" r:id="rId10"/>
    <p:sldId id="287" r:id="rId11"/>
    <p:sldId id="313" r:id="rId12"/>
    <p:sldId id="285" r:id="rId13"/>
    <p:sldId id="289" r:id="rId14"/>
    <p:sldId id="290" r:id="rId15"/>
    <p:sldId id="293" r:id="rId16"/>
    <p:sldId id="294" r:id="rId17"/>
    <p:sldId id="295" r:id="rId18"/>
    <p:sldId id="296" r:id="rId19"/>
    <p:sldId id="297" r:id="rId20"/>
    <p:sldId id="300" r:id="rId21"/>
    <p:sldId id="301" r:id="rId22"/>
    <p:sldId id="302" r:id="rId23"/>
    <p:sldId id="303" r:id="rId24"/>
    <p:sldId id="284" r:id="rId25"/>
    <p:sldId id="30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651353-5342-4C91-993F-424C5A0E6F4F}" v="264" dt="2019-05-15T16:18:52.9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79" d="100"/>
          <a:sy n="79" d="100"/>
        </p:scale>
        <p:origin x="50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 Sprole" userId="148eea5a25ae6c36" providerId="LiveId" clId="{B5651353-5342-4C91-993F-424C5A0E6F4F}"/>
    <pc:docChg chg="undo redo custSel mod addSld delSld modSld sldOrd">
      <pc:chgData name="Sarah Sprole" userId="148eea5a25ae6c36" providerId="LiveId" clId="{B5651353-5342-4C91-993F-424C5A0E6F4F}" dt="2019-05-15T16:19:49.948" v="1697" actId="2696"/>
      <pc:docMkLst>
        <pc:docMk/>
      </pc:docMkLst>
      <pc:sldChg chg="addSp modSp">
        <pc:chgData name="Sarah Sprole" userId="148eea5a25ae6c36" providerId="LiveId" clId="{B5651353-5342-4C91-993F-424C5A0E6F4F}" dt="2019-05-15T15:01:04.712" v="1399" actId="207"/>
        <pc:sldMkLst>
          <pc:docMk/>
          <pc:sldMk cId="95992585" sldId="256"/>
        </pc:sldMkLst>
        <pc:spChg chg="add mod">
          <ac:chgData name="Sarah Sprole" userId="148eea5a25ae6c36" providerId="LiveId" clId="{B5651353-5342-4C91-993F-424C5A0E6F4F}" dt="2019-05-15T15:00:26.288" v="1395" actId="12788"/>
          <ac:spMkLst>
            <pc:docMk/>
            <pc:sldMk cId="95992585" sldId="256"/>
            <ac:spMk id="2" creationId="{D952C87D-CFB1-4656-B2C3-AF6A02B37D11}"/>
          </ac:spMkLst>
        </pc:spChg>
        <pc:spChg chg="add mod">
          <ac:chgData name="Sarah Sprole" userId="148eea5a25ae6c36" providerId="LiveId" clId="{B5651353-5342-4C91-993F-424C5A0E6F4F}" dt="2019-05-15T15:01:04.712" v="1399" actId="207"/>
          <ac:spMkLst>
            <pc:docMk/>
            <pc:sldMk cId="95992585" sldId="256"/>
            <ac:spMk id="3" creationId="{D7440AFB-AA5C-4DA1-8826-DA837B78D931}"/>
          </ac:spMkLst>
        </pc:spChg>
        <pc:picChg chg="mod">
          <ac:chgData name="Sarah Sprole" userId="148eea5a25ae6c36" providerId="LiveId" clId="{B5651353-5342-4C91-993F-424C5A0E6F4F}" dt="2019-05-15T15:00:26.288" v="1395" actId="12788"/>
          <ac:picMkLst>
            <pc:docMk/>
            <pc:sldMk cId="95992585" sldId="256"/>
            <ac:picMk id="26" creationId="{130570E0-847F-4B2C-B463-BA09A9597B83}"/>
          </ac:picMkLst>
        </pc:picChg>
      </pc:sldChg>
      <pc:sldChg chg="del">
        <pc:chgData name="Sarah Sprole" userId="148eea5a25ae6c36" providerId="LiveId" clId="{B5651353-5342-4C91-993F-424C5A0E6F4F}" dt="2019-05-15T12:14:37.979" v="1102" actId="2696"/>
        <pc:sldMkLst>
          <pc:docMk/>
          <pc:sldMk cId="95992585" sldId="262"/>
        </pc:sldMkLst>
      </pc:sldChg>
      <pc:sldChg chg="delSp del">
        <pc:chgData name="Sarah Sprole" userId="148eea5a25ae6c36" providerId="LiveId" clId="{B5651353-5342-4C91-993F-424C5A0E6F4F}" dt="2019-05-15T12:15:56.182" v="1129" actId="2696"/>
        <pc:sldMkLst>
          <pc:docMk/>
          <pc:sldMk cId="95992585" sldId="263"/>
        </pc:sldMkLst>
        <pc:picChg chg="del">
          <ac:chgData name="Sarah Sprole" userId="148eea5a25ae6c36" providerId="LiveId" clId="{B5651353-5342-4C91-993F-424C5A0E6F4F}" dt="2019-05-15T12:14:43.042" v="1103" actId="478"/>
          <ac:picMkLst>
            <pc:docMk/>
            <pc:sldMk cId="95992585" sldId="263"/>
            <ac:picMk id="8" creationId="{CD5A4942-9BED-43D6-92A6-426A6CB63DFE}"/>
          </ac:picMkLst>
        </pc:picChg>
      </pc:sldChg>
      <pc:sldChg chg="delSp del">
        <pc:chgData name="Sarah Sprole" userId="148eea5a25ae6c36" providerId="LiveId" clId="{B5651353-5342-4C91-993F-424C5A0E6F4F}" dt="2019-05-15T12:15:56.189" v="1130" actId="2696"/>
        <pc:sldMkLst>
          <pc:docMk/>
          <pc:sldMk cId="95992585" sldId="264"/>
        </pc:sldMkLst>
        <pc:picChg chg="del">
          <ac:chgData name="Sarah Sprole" userId="148eea5a25ae6c36" providerId="LiveId" clId="{B5651353-5342-4C91-993F-424C5A0E6F4F}" dt="2019-05-15T12:14:45.547" v="1104" actId="478"/>
          <ac:picMkLst>
            <pc:docMk/>
            <pc:sldMk cId="95992585" sldId="264"/>
            <ac:picMk id="9" creationId="{85DF216F-152D-4420-8EAB-C3D6344544E3}"/>
          </ac:picMkLst>
        </pc:picChg>
      </pc:sldChg>
      <pc:sldChg chg="delSp modSp del">
        <pc:chgData name="Sarah Sprole" userId="148eea5a25ae6c36" providerId="LiveId" clId="{B5651353-5342-4C91-993F-424C5A0E6F4F}" dt="2019-05-15T12:15:56.211" v="1131" actId="2696"/>
        <pc:sldMkLst>
          <pc:docMk/>
          <pc:sldMk cId="95992585" sldId="265"/>
        </pc:sldMkLst>
        <pc:picChg chg="del mod">
          <ac:chgData name="Sarah Sprole" userId="148eea5a25ae6c36" providerId="LiveId" clId="{B5651353-5342-4C91-993F-424C5A0E6F4F}" dt="2019-05-15T12:14:47.422" v="1106" actId="478"/>
          <ac:picMkLst>
            <pc:docMk/>
            <pc:sldMk cId="95992585" sldId="265"/>
            <ac:picMk id="10" creationId="{6D86FB9E-D453-45ED-AA46-82B8D7DF3466}"/>
          </ac:picMkLst>
        </pc:picChg>
      </pc:sldChg>
      <pc:sldChg chg="delSp del">
        <pc:chgData name="Sarah Sprole" userId="148eea5a25ae6c36" providerId="LiveId" clId="{B5651353-5342-4C91-993F-424C5A0E6F4F}" dt="2019-05-15T12:15:56.221" v="1132" actId="2696"/>
        <pc:sldMkLst>
          <pc:docMk/>
          <pc:sldMk cId="95992585" sldId="266"/>
        </pc:sldMkLst>
        <pc:picChg chg="del">
          <ac:chgData name="Sarah Sprole" userId="148eea5a25ae6c36" providerId="LiveId" clId="{B5651353-5342-4C91-993F-424C5A0E6F4F}" dt="2019-05-15T12:14:49.067" v="1107" actId="478"/>
          <ac:picMkLst>
            <pc:docMk/>
            <pc:sldMk cId="95992585" sldId="266"/>
            <ac:picMk id="11" creationId="{91462216-6466-45CC-B495-CC2359FF1589}"/>
          </ac:picMkLst>
        </pc:picChg>
      </pc:sldChg>
      <pc:sldChg chg="delSp del">
        <pc:chgData name="Sarah Sprole" userId="148eea5a25ae6c36" providerId="LiveId" clId="{B5651353-5342-4C91-993F-424C5A0E6F4F}" dt="2019-05-15T12:15:56.224" v="1133" actId="2696"/>
        <pc:sldMkLst>
          <pc:docMk/>
          <pc:sldMk cId="95992585" sldId="267"/>
        </pc:sldMkLst>
        <pc:picChg chg="del">
          <ac:chgData name="Sarah Sprole" userId="148eea5a25ae6c36" providerId="LiveId" clId="{B5651353-5342-4C91-993F-424C5A0E6F4F}" dt="2019-05-15T12:14:51.170" v="1108" actId="478"/>
          <ac:picMkLst>
            <pc:docMk/>
            <pc:sldMk cId="95992585" sldId="267"/>
            <ac:picMk id="12" creationId="{C5D60D9E-A5C2-4108-9D59-139412B64C52}"/>
          </ac:picMkLst>
        </pc:picChg>
      </pc:sldChg>
      <pc:sldChg chg="delSp del">
        <pc:chgData name="Sarah Sprole" userId="148eea5a25ae6c36" providerId="LiveId" clId="{B5651353-5342-4C91-993F-424C5A0E6F4F}" dt="2019-05-15T12:15:56.230" v="1134" actId="2696"/>
        <pc:sldMkLst>
          <pc:docMk/>
          <pc:sldMk cId="95992585" sldId="268"/>
        </pc:sldMkLst>
        <pc:picChg chg="del">
          <ac:chgData name="Sarah Sprole" userId="148eea5a25ae6c36" providerId="LiveId" clId="{B5651353-5342-4C91-993F-424C5A0E6F4F}" dt="2019-05-15T12:14:53.058" v="1109" actId="478"/>
          <ac:picMkLst>
            <pc:docMk/>
            <pc:sldMk cId="95992585" sldId="268"/>
            <ac:picMk id="13" creationId="{59168D5C-DD84-4FF6-AE6F-18112196B45C}"/>
          </ac:picMkLst>
        </pc:picChg>
      </pc:sldChg>
      <pc:sldChg chg="delSp del">
        <pc:chgData name="Sarah Sprole" userId="148eea5a25ae6c36" providerId="LiveId" clId="{B5651353-5342-4C91-993F-424C5A0E6F4F}" dt="2019-05-15T12:15:56.234" v="1135" actId="2696"/>
        <pc:sldMkLst>
          <pc:docMk/>
          <pc:sldMk cId="95992585" sldId="269"/>
        </pc:sldMkLst>
        <pc:picChg chg="del">
          <ac:chgData name="Sarah Sprole" userId="148eea5a25ae6c36" providerId="LiveId" clId="{B5651353-5342-4C91-993F-424C5A0E6F4F}" dt="2019-05-15T12:14:55.226" v="1110" actId="478"/>
          <ac:picMkLst>
            <pc:docMk/>
            <pc:sldMk cId="95992585" sldId="269"/>
            <ac:picMk id="14" creationId="{60664B53-D357-4DC2-9AB0-BE0EF3BC5BD0}"/>
          </ac:picMkLst>
        </pc:picChg>
      </pc:sldChg>
      <pc:sldChg chg="delSp modSp del">
        <pc:chgData name="Sarah Sprole" userId="148eea5a25ae6c36" providerId="LiveId" clId="{B5651353-5342-4C91-993F-424C5A0E6F4F}" dt="2019-05-15T12:15:56.238" v="1136" actId="2696"/>
        <pc:sldMkLst>
          <pc:docMk/>
          <pc:sldMk cId="95992585" sldId="270"/>
        </pc:sldMkLst>
        <pc:picChg chg="del mod">
          <ac:chgData name="Sarah Sprole" userId="148eea5a25ae6c36" providerId="LiveId" clId="{B5651353-5342-4C91-993F-424C5A0E6F4F}" dt="2019-05-15T12:14:57.339" v="1112" actId="478"/>
          <ac:picMkLst>
            <pc:docMk/>
            <pc:sldMk cId="95992585" sldId="270"/>
            <ac:picMk id="15" creationId="{E45A367B-FFBD-4CCB-B365-35314313FA76}"/>
          </ac:picMkLst>
        </pc:picChg>
      </pc:sldChg>
      <pc:sldChg chg="delSp del">
        <pc:chgData name="Sarah Sprole" userId="148eea5a25ae6c36" providerId="LiveId" clId="{B5651353-5342-4C91-993F-424C5A0E6F4F}" dt="2019-05-15T12:15:56.241" v="1137" actId="2696"/>
        <pc:sldMkLst>
          <pc:docMk/>
          <pc:sldMk cId="95992585" sldId="271"/>
        </pc:sldMkLst>
        <pc:picChg chg="del">
          <ac:chgData name="Sarah Sprole" userId="148eea5a25ae6c36" providerId="LiveId" clId="{B5651353-5342-4C91-993F-424C5A0E6F4F}" dt="2019-05-15T12:14:59.562" v="1113" actId="478"/>
          <ac:picMkLst>
            <pc:docMk/>
            <pc:sldMk cId="95992585" sldId="271"/>
            <ac:picMk id="16" creationId="{372691C4-77A1-458E-8540-E7A74095BDDB}"/>
          </ac:picMkLst>
        </pc:picChg>
      </pc:sldChg>
      <pc:sldChg chg="delSp modSp del">
        <pc:chgData name="Sarah Sprole" userId="148eea5a25ae6c36" providerId="LiveId" clId="{B5651353-5342-4C91-993F-424C5A0E6F4F}" dt="2019-05-15T12:15:56.246" v="1138" actId="2696"/>
        <pc:sldMkLst>
          <pc:docMk/>
          <pc:sldMk cId="95992585" sldId="272"/>
        </pc:sldMkLst>
        <pc:picChg chg="del mod">
          <ac:chgData name="Sarah Sprole" userId="148eea5a25ae6c36" providerId="LiveId" clId="{B5651353-5342-4C91-993F-424C5A0E6F4F}" dt="2019-05-15T12:15:02.002" v="1114" actId="478"/>
          <ac:picMkLst>
            <pc:docMk/>
            <pc:sldMk cId="95992585" sldId="272"/>
            <ac:picMk id="17" creationId="{C36DC354-C5B4-4406-8FAE-4CB1DC1F4D77}"/>
          </ac:picMkLst>
        </pc:picChg>
      </pc:sldChg>
      <pc:sldChg chg="addSp delSp modSp del">
        <pc:chgData name="Sarah Sprole" userId="148eea5a25ae6c36" providerId="LiveId" clId="{B5651353-5342-4C91-993F-424C5A0E6F4F}" dt="2019-05-15T12:15:56.250" v="1139" actId="2696"/>
        <pc:sldMkLst>
          <pc:docMk/>
          <pc:sldMk cId="95992585" sldId="273"/>
        </pc:sldMkLst>
        <pc:picChg chg="del">
          <ac:chgData name="Sarah Sprole" userId="148eea5a25ae6c36" providerId="LiveId" clId="{B5651353-5342-4C91-993F-424C5A0E6F4F}" dt="2019-05-15T10:17:06.168" v="58" actId="478"/>
          <ac:picMkLst>
            <pc:docMk/>
            <pc:sldMk cId="95992585" sldId="273"/>
            <ac:picMk id="3" creationId="{E1EC97F7-FC19-4EBA-9B08-7858118ECF21}"/>
          </ac:picMkLst>
        </pc:picChg>
        <pc:picChg chg="add del mod">
          <ac:chgData name="Sarah Sprole" userId="148eea5a25ae6c36" providerId="LiveId" clId="{B5651353-5342-4C91-993F-424C5A0E6F4F}" dt="2019-05-15T12:15:04.523" v="1115" actId="478"/>
          <ac:picMkLst>
            <pc:docMk/>
            <pc:sldMk cId="95992585" sldId="273"/>
            <ac:picMk id="4" creationId="{CACEBD97-8695-49E9-B416-167ADD9A121B}"/>
          </ac:picMkLst>
        </pc:picChg>
      </pc:sldChg>
      <pc:sldChg chg="addSp delSp modSp del">
        <pc:chgData name="Sarah Sprole" userId="148eea5a25ae6c36" providerId="LiveId" clId="{B5651353-5342-4C91-993F-424C5A0E6F4F}" dt="2019-05-15T12:15:56.254" v="1140" actId="2696"/>
        <pc:sldMkLst>
          <pc:docMk/>
          <pc:sldMk cId="95992585" sldId="274"/>
        </pc:sldMkLst>
        <pc:picChg chg="add del mod">
          <ac:chgData name="Sarah Sprole" userId="148eea5a25ae6c36" providerId="LiveId" clId="{B5651353-5342-4C91-993F-424C5A0E6F4F}" dt="2019-05-15T12:15:06.390" v="1117" actId="478"/>
          <ac:picMkLst>
            <pc:docMk/>
            <pc:sldMk cId="95992585" sldId="274"/>
            <ac:picMk id="3" creationId="{0514FB09-52B0-42C6-B5F1-0BCB0108670C}"/>
          </ac:picMkLst>
        </pc:picChg>
        <pc:picChg chg="del">
          <ac:chgData name="Sarah Sprole" userId="148eea5a25ae6c36" providerId="LiveId" clId="{B5651353-5342-4C91-993F-424C5A0E6F4F}" dt="2019-05-15T10:51:10.869" v="253" actId="478"/>
          <ac:picMkLst>
            <pc:docMk/>
            <pc:sldMk cId="95992585" sldId="274"/>
            <ac:picMk id="19" creationId="{346E8917-28C5-482D-9026-0EC7B81D1802}"/>
          </ac:picMkLst>
        </pc:picChg>
      </pc:sldChg>
      <pc:sldChg chg="delSp del">
        <pc:chgData name="Sarah Sprole" userId="148eea5a25ae6c36" providerId="LiveId" clId="{B5651353-5342-4C91-993F-424C5A0E6F4F}" dt="2019-05-15T12:15:56.257" v="1141" actId="2696"/>
        <pc:sldMkLst>
          <pc:docMk/>
          <pc:sldMk cId="95992585" sldId="275"/>
        </pc:sldMkLst>
        <pc:picChg chg="del">
          <ac:chgData name="Sarah Sprole" userId="148eea5a25ae6c36" providerId="LiveId" clId="{B5651353-5342-4C91-993F-424C5A0E6F4F}" dt="2019-05-15T12:15:08.468" v="1118" actId="478"/>
          <ac:picMkLst>
            <pc:docMk/>
            <pc:sldMk cId="95992585" sldId="275"/>
            <ac:picMk id="20" creationId="{9745E39E-7399-4F6E-8C47-ABC31FF31B7C}"/>
          </ac:picMkLst>
        </pc:picChg>
      </pc:sldChg>
      <pc:sldChg chg="delSp del">
        <pc:chgData name="Sarah Sprole" userId="148eea5a25ae6c36" providerId="LiveId" clId="{B5651353-5342-4C91-993F-424C5A0E6F4F}" dt="2019-05-15T12:15:56.261" v="1142" actId="2696"/>
        <pc:sldMkLst>
          <pc:docMk/>
          <pc:sldMk cId="95992585" sldId="276"/>
        </pc:sldMkLst>
        <pc:picChg chg="del">
          <ac:chgData name="Sarah Sprole" userId="148eea5a25ae6c36" providerId="LiveId" clId="{B5651353-5342-4C91-993F-424C5A0E6F4F}" dt="2019-05-15T12:15:10.243" v="1119" actId="478"/>
          <ac:picMkLst>
            <pc:docMk/>
            <pc:sldMk cId="95992585" sldId="276"/>
            <ac:picMk id="21" creationId="{3B1A9C83-82C8-4B6B-99EF-16B68FF56874}"/>
          </ac:picMkLst>
        </pc:picChg>
      </pc:sldChg>
      <pc:sldChg chg="delSp modSp del">
        <pc:chgData name="Sarah Sprole" userId="148eea5a25ae6c36" providerId="LiveId" clId="{B5651353-5342-4C91-993F-424C5A0E6F4F}" dt="2019-05-15T12:15:56.265" v="1143" actId="2696"/>
        <pc:sldMkLst>
          <pc:docMk/>
          <pc:sldMk cId="95992585" sldId="277"/>
        </pc:sldMkLst>
        <pc:picChg chg="del mod">
          <ac:chgData name="Sarah Sprole" userId="148eea5a25ae6c36" providerId="LiveId" clId="{B5651353-5342-4C91-993F-424C5A0E6F4F}" dt="2019-05-15T12:15:12.043" v="1121" actId="478"/>
          <ac:picMkLst>
            <pc:docMk/>
            <pc:sldMk cId="95992585" sldId="277"/>
            <ac:picMk id="22" creationId="{250C1D9A-9F6E-4DF9-9064-8963C2322E49}"/>
          </ac:picMkLst>
        </pc:picChg>
      </pc:sldChg>
      <pc:sldChg chg="delSp modSp del">
        <pc:chgData name="Sarah Sprole" userId="148eea5a25ae6c36" providerId="LiveId" clId="{B5651353-5342-4C91-993F-424C5A0E6F4F}" dt="2019-05-15T12:15:56.270" v="1144" actId="2696"/>
        <pc:sldMkLst>
          <pc:docMk/>
          <pc:sldMk cId="95992585" sldId="278"/>
        </pc:sldMkLst>
        <pc:picChg chg="del mod">
          <ac:chgData name="Sarah Sprole" userId="148eea5a25ae6c36" providerId="LiveId" clId="{B5651353-5342-4C91-993F-424C5A0E6F4F}" dt="2019-05-15T12:15:13.915" v="1123" actId="478"/>
          <ac:picMkLst>
            <pc:docMk/>
            <pc:sldMk cId="95992585" sldId="278"/>
            <ac:picMk id="23" creationId="{453B1ACE-3563-4743-A922-7954B028DE27}"/>
          </ac:picMkLst>
        </pc:picChg>
      </pc:sldChg>
      <pc:sldChg chg="delSp modSp del">
        <pc:chgData name="Sarah Sprole" userId="148eea5a25ae6c36" providerId="LiveId" clId="{B5651353-5342-4C91-993F-424C5A0E6F4F}" dt="2019-05-15T12:15:56.273" v="1145" actId="2696"/>
        <pc:sldMkLst>
          <pc:docMk/>
          <pc:sldMk cId="95992585" sldId="279"/>
        </pc:sldMkLst>
        <pc:picChg chg="del mod">
          <ac:chgData name="Sarah Sprole" userId="148eea5a25ae6c36" providerId="LiveId" clId="{B5651353-5342-4C91-993F-424C5A0E6F4F}" dt="2019-05-15T12:15:15.563" v="1125" actId="478"/>
          <ac:picMkLst>
            <pc:docMk/>
            <pc:sldMk cId="95992585" sldId="279"/>
            <ac:picMk id="24" creationId="{71E4E862-86FE-44E5-BAB0-020E6A83B65F}"/>
          </ac:picMkLst>
        </pc:picChg>
      </pc:sldChg>
      <pc:sldChg chg="delSp modSp del">
        <pc:chgData name="Sarah Sprole" userId="148eea5a25ae6c36" providerId="LiveId" clId="{B5651353-5342-4C91-993F-424C5A0E6F4F}" dt="2019-05-15T12:15:56.275" v="1146" actId="2696"/>
        <pc:sldMkLst>
          <pc:docMk/>
          <pc:sldMk cId="95992585" sldId="280"/>
        </pc:sldMkLst>
        <pc:picChg chg="del mod">
          <ac:chgData name="Sarah Sprole" userId="148eea5a25ae6c36" providerId="LiveId" clId="{B5651353-5342-4C91-993F-424C5A0E6F4F}" dt="2019-05-15T12:15:17.699" v="1127" actId="478"/>
          <ac:picMkLst>
            <pc:docMk/>
            <pc:sldMk cId="95992585" sldId="280"/>
            <ac:picMk id="25" creationId="{E46C527C-922C-414F-9584-811B4267C1A1}"/>
          </ac:picMkLst>
        </pc:picChg>
      </pc:sldChg>
      <pc:sldChg chg="delSp del">
        <pc:chgData name="Sarah Sprole" userId="148eea5a25ae6c36" providerId="LiveId" clId="{B5651353-5342-4C91-993F-424C5A0E6F4F}" dt="2019-05-15T12:15:56.281" v="1147" actId="2696"/>
        <pc:sldMkLst>
          <pc:docMk/>
          <pc:sldMk cId="95992585" sldId="281"/>
        </pc:sldMkLst>
        <pc:picChg chg="del">
          <ac:chgData name="Sarah Sprole" userId="148eea5a25ae6c36" providerId="LiveId" clId="{B5651353-5342-4C91-993F-424C5A0E6F4F}" dt="2019-05-15T12:15:20.548" v="1128" actId="478"/>
          <ac:picMkLst>
            <pc:docMk/>
            <pc:sldMk cId="95992585" sldId="281"/>
            <ac:picMk id="26" creationId="{45ECFFF4-97C9-4521-91E7-5C1087E76E93}"/>
          </ac:picMkLst>
        </pc:picChg>
      </pc:sldChg>
      <pc:sldChg chg="del">
        <pc:chgData name="Sarah Sprole" userId="148eea5a25ae6c36" providerId="LiveId" clId="{B5651353-5342-4C91-993F-424C5A0E6F4F}" dt="2019-05-15T12:15:56.289" v="1148" actId="2696"/>
        <pc:sldMkLst>
          <pc:docMk/>
          <pc:sldMk cId="95992585" sldId="282"/>
        </pc:sldMkLst>
      </pc:sldChg>
      <pc:sldChg chg="modSp">
        <pc:chgData name="Sarah Sprole" userId="148eea5a25ae6c36" providerId="LiveId" clId="{B5651353-5342-4C91-993F-424C5A0E6F4F}" dt="2019-05-15T11:42:22.034" v="663" actId="20577"/>
        <pc:sldMkLst>
          <pc:docMk/>
          <pc:sldMk cId="1602574095" sldId="283"/>
        </pc:sldMkLst>
        <pc:spChg chg="mod">
          <ac:chgData name="Sarah Sprole" userId="148eea5a25ae6c36" providerId="LiveId" clId="{B5651353-5342-4C91-993F-424C5A0E6F4F}" dt="2019-05-15T11:42:22.034" v="663" actId="20577"/>
          <ac:spMkLst>
            <pc:docMk/>
            <pc:sldMk cId="1602574095" sldId="283"/>
            <ac:spMk id="10" creationId="{2B7E8EC8-1A8F-49C9-A31D-1C08B7D9F7C9}"/>
          </ac:spMkLst>
        </pc:spChg>
      </pc:sldChg>
      <pc:sldChg chg="ord">
        <pc:chgData name="Sarah Sprole" userId="148eea5a25ae6c36" providerId="LiveId" clId="{B5651353-5342-4C91-993F-424C5A0E6F4F}" dt="2019-05-15T15:35:49.789" v="1619"/>
        <pc:sldMkLst>
          <pc:docMk/>
          <pc:sldMk cId="694044085" sldId="284"/>
        </pc:sldMkLst>
      </pc:sldChg>
      <pc:sldChg chg="addSp delSp modSp">
        <pc:chgData name="Sarah Sprole" userId="148eea5a25ae6c36" providerId="LiveId" clId="{B5651353-5342-4C91-993F-424C5A0E6F4F}" dt="2019-05-15T16:13:40.558" v="1659"/>
        <pc:sldMkLst>
          <pc:docMk/>
          <pc:sldMk cId="780725261" sldId="286"/>
        </pc:sldMkLst>
        <pc:spChg chg="del mod">
          <ac:chgData name="Sarah Sprole" userId="148eea5a25ae6c36" providerId="LiveId" clId="{B5651353-5342-4C91-993F-424C5A0E6F4F}" dt="2019-05-15T16:13:34.086" v="1656" actId="478"/>
          <ac:spMkLst>
            <pc:docMk/>
            <pc:sldMk cId="780725261" sldId="286"/>
            <ac:spMk id="2" creationId="{B68E0FAF-4FB9-418D-9C83-1AC9500A7446}"/>
          </ac:spMkLst>
        </pc:spChg>
        <pc:spChg chg="del mod">
          <ac:chgData name="Sarah Sprole" userId="148eea5a25ae6c36" providerId="LiveId" clId="{B5651353-5342-4C91-993F-424C5A0E6F4F}" dt="2019-05-15T16:13:38.789" v="1658" actId="478"/>
          <ac:spMkLst>
            <pc:docMk/>
            <pc:sldMk cId="780725261" sldId="286"/>
            <ac:spMk id="3" creationId="{442C48F7-8F98-46E6-8D92-833D1EAF4848}"/>
          </ac:spMkLst>
        </pc:spChg>
        <pc:picChg chg="add">
          <ac:chgData name="Sarah Sprole" userId="148eea5a25ae6c36" providerId="LiveId" clId="{B5651353-5342-4C91-993F-424C5A0E6F4F}" dt="2019-05-15T16:13:40.558" v="1659"/>
          <ac:picMkLst>
            <pc:docMk/>
            <pc:sldMk cId="780725261" sldId="286"/>
            <ac:picMk id="4" creationId="{C4341AC2-E1D1-4C6C-B773-68A0BAE8187B}"/>
          </ac:picMkLst>
        </pc:picChg>
      </pc:sldChg>
      <pc:sldChg chg="addSp delSp modSp">
        <pc:chgData name="Sarah Sprole" userId="148eea5a25ae6c36" providerId="LiveId" clId="{B5651353-5342-4C91-993F-424C5A0E6F4F}" dt="2019-05-15T16:17:49.504" v="1689"/>
        <pc:sldMkLst>
          <pc:docMk/>
          <pc:sldMk cId="513741712" sldId="287"/>
        </pc:sldMkLst>
        <pc:spChg chg="del mod">
          <ac:chgData name="Sarah Sprole" userId="148eea5a25ae6c36" providerId="LiveId" clId="{B5651353-5342-4C91-993F-424C5A0E6F4F}" dt="2019-05-15T16:17:16.442" v="1687" actId="478"/>
          <ac:spMkLst>
            <pc:docMk/>
            <pc:sldMk cId="513741712" sldId="287"/>
            <ac:spMk id="2" creationId="{47905F15-9E68-4063-AFCB-B3D8BD5AF64A}"/>
          </ac:spMkLst>
        </pc:spChg>
        <pc:spChg chg="del">
          <ac:chgData name="Sarah Sprole" userId="148eea5a25ae6c36" providerId="LiveId" clId="{B5651353-5342-4C91-993F-424C5A0E6F4F}" dt="2019-05-15T14:21:25.193" v="1276" actId="478"/>
          <ac:spMkLst>
            <pc:docMk/>
            <pc:sldMk cId="513741712" sldId="287"/>
            <ac:spMk id="3" creationId="{287B2B6A-B32E-4513-B4D9-8831F7886C5F}"/>
          </ac:spMkLst>
        </pc:spChg>
        <pc:spChg chg="add del mod">
          <ac:chgData name="Sarah Sprole" userId="148eea5a25ae6c36" providerId="LiveId" clId="{B5651353-5342-4C91-993F-424C5A0E6F4F}" dt="2019-05-15T16:17:20.092" v="1688" actId="478"/>
          <ac:spMkLst>
            <pc:docMk/>
            <pc:sldMk cId="513741712" sldId="287"/>
            <ac:spMk id="4" creationId="{8AD5AFB4-5E65-4941-A2EA-794740469B60}"/>
          </ac:spMkLst>
        </pc:spChg>
        <pc:picChg chg="add del">
          <ac:chgData name="Sarah Sprole" userId="148eea5a25ae6c36" providerId="LiveId" clId="{B5651353-5342-4C91-993F-424C5A0E6F4F}" dt="2019-05-15T14:22:06.470" v="1278" actId="478"/>
          <ac:picMkLst>
            <pc:docMk/>
            <pc:sldMk cId="513741712" sldId="287"/>
            <ac:picMk id="4" creationId="{156299F1-C937-497E-979F-46EAC9D62E8D}"/>
          </ac:picMkLst>
        </pc:picChg>
        <pc:picChg chg="add">
          <ac:chgData name="Sarah Sprole" userId="148eea5a25ae6c36" providerId="LiveId" clId="{B5651353-5342-4C91-993F-424C5A0E6F4F}" dt="2019-05-15T16:17:49.504" v="1689"/>
          <ac:picMkLst>
            <pc:docMk/>
            <pc:sldMk cId="513741712" sldId="287"/>
            <ac:picMk id="5" creationId="{2F33D205-97E6-4136-9F5F-CA4F862475C8}"/>
          </ac:picMkLst>
        </pc:picChg>
      </pc:sldChg>
      <pc:sldChg chg="modSp del">
        <pc:chgData name="Sarah Sprole" userId="148eea5a25ae6c36" providerId="LiveId" clId="{B5651353-5342-4C91-993F-424C5A0E6F4F}" dt="2019-05-15T16:19:47.115" v="1696" actId="2696"/>
        <pc:sldMkLst>
          <pc:docMk/>
          <pc:sldMk cId="2158541022" sldId="288"/>
        </pc:sldMkLst>
        <pc:spChg chg="mod">
          <ac:chgData name="Sarah Sprole" userId="148eea5a25ae6c36" providerId="LiveId" clId="{B5651353-5342-4C91-993F-424C5A0E6F4F}" dt="2019-05-15T12:17:46.384" v="1219" actId="2711"/>
          <ac:spMkLst>
            <pc:docMk/>
            <pc:sldMk cId="2158541022" sldId="288"/>
            <ac:spMk id="2" creationId="{F97C7AFB-08B1-4C39-B4F5-2261C5D633D5}"/>
          </ac:spMkLst>
        </pc:spChg>
      </pc:sldChg>
      <pc:sldChg chg="addSp delSp modSp">
        <pc:chgData name="Sarah Sprole" userId="148eea5a25ae6c36" providerId="LiveId" clId="{B5651353-5342-4C91-993F-424C5A0E6F4F}" dt="2019-05-15T10:28:26.518" v="109" actId="14100"/>
        <pc:sldMkLst>
          <pc:docMk/>
          <pc:sldMk cId="456392770" sldId="289"/>
        </pc:sldMkLst>
        <pc:spChg chg="mod">
          <ac:chgData name="Sarah Sprole" userId="148eea5a25ae6c36" providerId="LiveId" clId="{B5651353-5342-4C91-993F-424C5A0E6F4F}" dt="2019-05-15T10:27:30.912" v="107" actId="164"/>
          <ac:spMkLst>
            <pc:docMk/>
            <pc:sldMk cId="456392770" sldId="289"/>
            <ac:spMk id="5" creationId="{E9C2A6A3-9F5F-4CBB-83FA-774F534FE4C2}"/>
          </ac:spMkLst>
        </pc:spChg>
        <pc:spChg chg="mod">
          <ac:chgData name="Sarah Sprole" userId="148eea5a25ae6c36" providerId="LiveId" clId="{B5651353-5342-4C91-993F-424C5A0E6F4F}" dt="2019-05-15T10:27:30.912" v="107" actId="164"/>
          <ac:spMkLst>
            <pc:docMk/>
            <pc:sldMk cId="456392770" sldId="289"/>
            <ac:spMk id="12" creationId="{C69B7B06-5799-4DD9-B0BE-BC43C8E0E413}"/>
          </ac:spMkLst>
        </pc:spChg>
        <pc:spChg chg="mod">
          <ac:chgData name="Sarah Sprole" userId="148eea5a25ae6c36" providerId="LiveId" clId="{B5651353-5342-4C91-993F-424C5A0E6F4F}" dt="2019-05-15T10:27:30.912" v="107" actId="164"/>
          <ac:spMkLst>
            <pc:docMk/>
            <pc:sldMk cId="456392770" sldId="289"/>
            <ac:spMk id="13" creationId="{38A70AB4-A0A9-4073-99E8-A2BE1EA84CF2}"/>
          </ac:spMkLst>
        </pc:spChg>
        <pc:spChg chg="mod">
          <ac:chgData name="Sarah Sprole" userId="148eea5a25ae6c36" providerId="LiveId" clId="{B5651353-5342-4C91-993F-424C5A0E6F4F}" dt="2019-05-15T10:27:30.912" v="107" actId="164"/>
          <ac:spMkLst>
            <pc:docMk/>
            <pc:sldMk cId="456392770" sldId="289"/>
            <ac:spMk id="14" creationId="{FAD02000-215F-443F-A102-E8BAF1C58096}"/>
          </ac:spMkLst>
        </pc:spChg>
        <pc:spChg chg="add mod">
          <ac:chgData name="Sarah Sprole" userId="148eea5a25ae6c36" providerId="LiveId" clId="{B5651353-5342-4C91-993F-424C5A0E6F4F}" dt="2019-05-15T10:08:36.652" v="46" actId="571"/>
          <ac:spMkLst>
            <pc:docMk/>
            <pc:sldMk cId="456392770" sldId="289"/>
            <ac:spMk id="17" creationId="{18CA4A52-509C-40EF-BA9D-02FD63891358}"/>
          </ac:spMkLst>
        </pc:spChg>
        <pc:grpChg chg="add del mod">
          <ac:chgData name="Sarah Sprole" userId="148eea5a25ae6c36" providerId="LiveId" clId="{B5651353-5342-4C91-993F-424C5A0E6F4F}" dt="2019-05-15T10:07:27.235" v="38" actId="165"/>
          <ac:grpSpMkLst>
            <pc:docMk/>
            <pc:sldMk cId="456392770" sldId="289"/>
            <ac:grpSpMk id="3" creationId="{D94BB776-8FEA-4CB1-9559-B063702210BB}"/>
          </ac:grpSpMkLst>
        </pc:grpChg>
        <pc:grpChg chg="add mod">
          <ac:chgData name="Sarah Sprole" userId="148eea5a25ae6c36" providerId="LiveId" clId="{B5651353-5342-4C91-993F-424C5A0E6F4F}" dt="2019-05-15T10:27:30.912" v="107" actId="164"/>
          <ac:grpSpMkLst>
            <pc:docMk/>
            <pc:sldMk cId="456392770" sldId="289"/>
            <ac:grpSpMk id="4" creationId="{3C4EB6FC-04E9-4952-9612-47F5F284B65E}"/>
          </ac:grpSpMkLst>
        </pc:grpChg>
        <pc:grpChg chg="add mod">
          <ac:chgData name="Sarah Sprole" userId="148eea5a25ae6c36" providerId="LiveId" clId="{B5651353-5342-4C91-993F-424C5A0E6F4F}" dt="2019-05-15T10:25:59.094" v="97" actId="164"/>
          <ac:grpSpMkLst>
            <pc:docMk/>
            <pc:sldMk cId="456392770" sldId="289"/>
            <ac:grpSpMk id="8" creationId="{650E4ED7-8114-4084-B04B-11335FAC6CE8}"/>
          </ac:grpSpMkLst>
        </pc:grpChg>
        <pc:grpChg chg="add mod">
          <ac:chgData name="Sarah Sprole" userId="148eea5a25ae6c36" providerId="LiveId" clId="{B5651353-5342-4C91-993F-424C5A0E6F4F}" dt="2019-05-15T10:28:26.518" v="109" actId="14100"/>
          <ac:grpSpMkLst>
            <pc:docMk/>
            <pc:sldMk cId="456392770" sldId="289"/>
            <ac:grpSpMk id="9" creationId="{C190CCF1-E383-4519-9F0C-7F949F425D7E}"/>
          </ac:grpSpMkLst>
        </pc:grpChg>
        <pc:grpChg chg="del mod">
          <ac:chgData name="Sarah Sprole" userId="148eea5a25ae6c36" providerId="LiveId" clId="{B5651353-5342-4C91-993F-424C5A0E6F4F}" dt="2019-05-15T10:25:37.877" v="92" actId="165"/>
          <ac:grpSpMkLst>
            <pc:docMk/>
            <pc:sldMk cId="456392770" sldId="289"/>
            <ac:grpSpMk id="11" creationId="{1902E2C4-62E7-441E-8A4A-F8D1F5E28D69}"/>
          </ac:grpSpMkLst>
        </pc:grpChg>
        <pc:picChg chg="mod topLvl">
          <ac:chgData name="Sarah Sprole" userId="148eea5a25ae6c36" providerId="LiveId" clId="{B5651353-5342-4C91-993F-424C5A0E6F4F}" dt="2019-05-15T10:27:30.912" v="107" actId="164"/>
          <ac:picMkLst>
            <pc:docMk/>
            <pc:sldMk cId="456392770" sldId="289"/>
            <ac:picMk id="6" creationId="{74F6B0DC-1C1B-4C88-B32A-52A06B48D16B}"/>
          </ac:picMkLst>
        </pc:picChg>
        <pc:picChg chg="mod topLvl">
          <ac:chgData name="Sarah Sprole" userId="148eea5a25ae6c36" providerId="LiveId" clId="{B5651353-5342-4C91-993F-424C5A0E6F4F}" dt="2019-05-15T10:27:30.912" v="107" actId="164"/>
          <ac:picMkLst>
            <pc:docMk/>
            <pc:sldMk cId="456392770" sldId="289"/>
            <ac:picMk id="7" creationId="{53C1324D-9A30-4439-96A4-4A05ABF47E74}"/>
          </ac:picMkLst>
        </pc:picChg>
        <pc:picChg chg="mod topLvl">
          <ac:chgData name="Sarah Sprole" userId="148eea5a25ae6c36" providerId="LiveId" clId="{B5651353-5342-4C91-993F-424C5A0E6F4F}" dt="2019-05-15T10:27:30.912" v="107" actId="164"/>
          <ac:picMkLst>
            <pc:docMk/>
            <pc:sldMk cId="456392770" sldId="289"/>
            <ac:picMk id="10" creationId="{3342F79C-4FFC-4745-ADC3-F07460119C11}"/>
          </ac:picMkLst>
        </pc:picChg>
        <pc:picChg chg="add mod topLvl modCrop">
          <ac:chgData name="Sarah Sprole" userId="148eea5a25ae6c36" providerId="LiveId" clId="{B5651353-5342-4C91-993F-424C5A0E6F4F}" dt="2019-05-15T10:07:46.795" v="40" actId="338"/>
          <ac:picMkLst>
            <pc:docMk/>
            <pc:sldMk cId="456392770" sldId="289"/>
            <ac:picMk id="15" creationId="{246C3EA0-82C6-408B-B770-A06ECBF79F04}"/>
          </ac:picMkLst>
        </pc:picChg>
        <pc:picChg chg="add mod topLvl">
          <ac:chgData name="Sarah Sprole" userId="148eea5a25ae6c36" providerId="LiveId" clId="{B5651353-5342-4C91-993F-424C5A0E6F4F}" dt="2019-05-15T10:07:46.795" v="40" actId="338"/>
          <ac:picMkLst>
            <pc:docMk/>
            <pc:sldMk cId="456392770" sldId="289"/>
            <ac:picMk id="16" creationId="{FE7338CC-CA99-41BD-979E-F777DDA1ECFB}"/>
          </ac:picMkLst>
        </pc:picChg>
      </pc:sldChg>
      <pc:sldChg chg="addSp delSp modSp">
        <pc:chgData name="Sarah Sprole" userId="148eea5a25ae6c36" providerId="LiveId" clId="{B5651353-5342-4C91-993F-424C5A0E6F4F}" dt="2019-05-15T10:40:23.917" v="196" actId="164"/>
        <pc:sldMkLst>
          <pc:docMk/>
          <pc:sldMk cId="428132412" sldId="290"/>
        </pc:sldMkLst>
        <pc:spChg chg="add mod">
          <ac:chgData name="Sarah Sprole" userId="148eea5a25ae6c36" providerId="LiveId" clId="{B5651353-5342-4C91-993F-424C5A0E6F4F}" dt="2019-05-15T10:39:09.985" v="187" actId="1076"/>
          <ac:spMkLst>
            <pc:docMk/>
            <pc:sldMk cId="428132412" sldId="290"/>
            <ac:spMk id="2" creationId="{EC49F3A7-A27A-4232-8639-DE280313CB7C}"/>
          </ac:spMkLst>
        </pc:spChg>
        <pc:spChg chg="add mod topLvl">
          <ac:chgData name="Sarah Sprole" userId="148eea5a25ae6c36" providerId="LiveId" clId="{B5651353-5342-4C91-993F-424C5A0E6F4F}" dt="2019-05-15T10:40:23.917" v="196" actId="164"/>
          <ac:spMkLst>
            <pc:docMk/>
            <pc:sldMk cId="428132412" sldId="290"/>
            <ac:spMk id="7" creationId="{6114C421-9689-49E2-AA1E-94D842B11809}"/>
          </ac:spMkLst>
        </pc:spChg>
        <pc:spChg chg="add mod topLvl">
          <ac:chgData name="Sarah Sprole" userId="148eea5a25ae6c36" providerId="LiveId" clId="{B5651353-5342-4C91-993F-424C5A0E6F4F}" dt="2019-05-15T10:40:23.917" v="196" actId="164"/>
          <ac:spMkLst>
            <pc:docMk/>
            <pc:sldMk cId="428132412" sldId="290"/>
            <ac:spMk id="8" creationId="{99DD0F3D-0DD5-4C16-A6C4-2ADF8E8B43C0}"/>
          </ac:spMkLst>
        </pc:spChg>
        <pc:spChg chg="add mod topLvl">
          <ac:chgData name="Sarah Sprole" userId="148eea5a25ae6c36" providerId="LiveId" clId="{B5651353-5342-4C91-993F-424C5A0E6F4F}" dt="2019-05-15T10:40:23.917" v="196" actId="164"/>
          <ac:spMkLst>
            <pc:docMk/>
            <pc:sldMk cId="428132412" sldId="290"/>
            <ac:spMk id="9" creationId="{B8B5C41C-2F4D-4A43-A9EE-838CA1EEB7E6}"/>
          </ac:spMkLst>
        </pc:spChg>
        <pc:spChg chg="add mod topLvl">
          <ac:chgData name="Sarah Sprole" userId="148eea5a25ae6c36" providerId="LiveId" clId="{B5651353-5342-4C91-993F-424C5A0E6F4F}" dt="2019-05-15T10:40:23.917" v="196" actId="164"/>
          <ac:spMkLst>
            <pc:docMk/>
            <pc:sldMk cId="428132412" sldId="290"/>
            <ac:spMk id="10" creationId="{4FF2C177-F132-48F4-96CF-A5210EA5DDEA}"/>
          </ac:spMkLst>
        </pc:spChg>
        <pc:grpChg chg="add del mod">
          <ac:chgData name="Sarah Sprole" userId="148eea5a25ae6c36" providerId="LiveId" clId="{B5651353-5342-4C91-993F-424C5A0E6F4F}" dt="2019-05-15T10:39:06.850" v="185" actId="165"/>
          <ac:grpSpMkLst>
            <pc:docMk/>
            <pc:sldMk cId="428132412" sldId="290"/>
            <ac:grpSpMk id="11" creationId="{D262350F-D3DD-4CEB-85D1-9383EC303E47}"/>
          </ac:grpSpMkLst>
        </pc:grpChg>
        <pc:grpChg chg="add mod">
          <ac:chgData name="Sarah Sprole" userId="148eea5a25ae6c36" providerId="LiveId" clId="{B5651353-5342-4C91-993F-424C5A0E6F4F}" dt="2019-05-15T10:40:23.917" v="196" actId="164"/>
          <ac:grpSpMkLst>
            <pc:docMk/>
            <pc:sldMk cId="428132412" sldId="290"/>
            <ac:grpSpMk id="12" creationId="{B64904C2-F324-4EAB-8D51-E4A269F3F72B}"/>
          </ac:grpSpMkLst>
        </pc:grpChg>
        <pc:picChg chg="add mod topLvl modCrop">
          <ac:chgData name="Sarah Sprole" userId="148eea5a25ae6c36" providerId="LiveId" clId="{B5651353-5342-4C91-993F-424C5A0E6F4F}" dt="2019-05-15T10:40:23.917" v="196" actId="164"/>
          <ac:picMkLst>
            <pc:docMk/>
            <pc:sldMk cId="428132412" sldId="290"/>
            <ac:picMk id="3" creationId="{4FBB1F09-179A-4484-9FC7-71544185CE62}"/>
          </ac:picMkLst>
        </pc:picChg>
        <pc:picChg chg="add mod topLvl modCrop">
          <ac:chgData name="Sarah Sprole" userId="148eea5a25ae6c36" providerId="LiveId" clId="{B5651353-5342-4C91-993F-424C5A0E6F4F}" dt="2019-05-15T10:40:23.917" v="196" actId="164"/>
          <ac:picMkLst>
            <pc:docMk/>
            <pc:sldMk cId="428132412" sldId="290"/>
            <ac:picMk id="4" creationId="{D06169C6-31D2-4986-80EB-37993E4C1E52}"/>
          </ac:picMkLst>
        </pc:picChg>
        <pc:picChg chg="add mod topLvl modCrop">
          <ac:chgData name="Sarah Sprole" userId="148eea5a25ae6c36" providerId="LiveId" clId="{B5651353-5342-4C91-993F-424C5A0E6F4F}" dt="2019-05-15T10:40:23.917" v="196" actId="164"/>
          <ac:picMkLst>
            <pc:docMk/>
            <pc:sldMk cId="428132412" sldId="290"/>
            <ac:picMk id="5" creationId="{E7008E62-A04A-4FF1-85B7-73773BC19DDB}"/>
          </ac:picMkLst>
        </pc:picChg>
        <pc:picChg chg="add mod topLvl modCrop">
          <ac:chgData name="Sarah Sprole" userId="148eea5a25ae6c36" providerId="LiveId" clId="{B5651353-5342-4C91-993F-424C5A0E6F4F}" dt="2019-05-15T10:40:23.917" v="196" actId="164"/>
          <ac:picMkLst>
            <pc:docMk/>
            <pc:sldMk cId="428132412" sldId="290"/>
            <ac:picMk id="6" creationId="{8853569C-1D0C-466F-9973-2790F06058CE}"/>
          </ac:picMkLst>
        </pc:picChg>
      </pc:sldChg>
      <pc:sldChg chg="addSp delSp modSp add del ord">
        <pc:chgData name="Sarah Sprole" userId="148eea5a25ae6c36" providerId="LiveId" clId="{B5651353-5342-4C91-993F-424C5A0E6F4F}" dt="2019-05-15T11:39:47.750" v="656" actId="2696"/>
        <pc:sldMkLst>
          <pc:docMk/>
          <pc:sldMk cId="818538309" sldId="291"/>
        </pc:sldMkLst>
        <pc:spChg chg="add del mod">
          <ac:chgData name="Sarah Sprole" userId="148eea5a25ae6c36" providerId="LiveId" clId="{B5651353-5342-4C91-993F-424C5A0E6F4F}" dt="2019-05-15T11:39:36.858" v="646" actId="478"/>
          <ac:spMkLst>
            <pc:docMk/>
            <pc:sldMk cId="818538309" sldId="291"/>
            <ac:spMk id="6" creationId="{AFDF2E2F-AD39-4965-8F93-80DAD27A3B14}"/>
          </ac:spMkLst>
        </pc:spChg>
        <pc:spChg chg="add del mod">
          <ac:chgData name="Sarah Sprole" userId="148eea5a25ae6c36" providerId="LiveId" clId="{B5651353-5342-4C91-993F-424C5A0E6F4F}" dt="2019-05-15T11:39:38.447" v="649" actId="478"/>
          <ac:spMkLst>
            <pc:docMk/>
            <pc:sldMk cId="818538309" sldId="291"/>
            <ac:spMk id="7" creationId="{27E20C36-E46D-48C1-B661-C8CA50D237B7}"/>
          </ac:spMkLst>
        </pc:spChg>
        <pc:spChg chg="add del">
          <ac:chgData name="Sarah Sprole" userId="148eea5a25ae6c36" providerId="LiveId" clId="{B5651353-5342-4C91-993F-424C5A0E6F4F}" dt="2019-05-15T11:39:37.899" v="647" actId="478"/>
          <ac:spMkLst>
            <pc:docMk/>
            <pc:sldMk cId="818538309" sldId="291"/>
            <ac:spMk id="8" creationId="{77258B43-DB44-4566-84F3-A9C6BE81893E}"/>
          </ac:spMkLst>
        </pc:spChg>
        <pc:spChg chg="add del mod">
          <ac:chgData name="Sarah Sprole" userId="148eea5a25ae6c36" providerId="LiveId" clId="{B5651353-5342-4C91-993F-424C5A0E6F4F}" dt="2019-05-15T11:39:41.596" v="652" actId="478"/>
          <ac:spMkLst>
            <pc:docMk/>
            <pc:sldMk cId="818538309" sldId="291"/>
            <ac:spMk id="9" creationId="{61D9501D-3A0C-46A3-B4AC-B29ABBC0C125}"/>
          </ac:spMkLst>
        </pc:spChg>
        <pc:spChg chg="add del">
          <ac:chgData name="Sarah Sprole" userId="148eea5a25ae6c36" providerId="LiveId" clId="{B5651353-5342-4C91-993F-424C5A0E6F4F}" dt="2019-05-15T11:39:39.458" v="650" actId="478"/>
          <ac:spMkLst>
            <pc:docMk/>
            <pc:sldMk cId="818538309" sldId="291"/>
            <ac:spMk id="10" creationId="{67064DA6-2E19-4631-9DBD-51C40C7B0BB6}"/>
          </ac:spMkLst>
        </pc:spChg>
        <pc:picChg chg="del mod modCrop">
          <ac:chgData name="Sarah Sprole" userId="148eea5a25ae6c36" providerId="LiveId" clId="{B5651353-5342-4C91-993F-424C5A0E6F4F}" dt="2019-05-15T11:39:42.656" v="654" actId="478"/>
          <ac:picMkLst>
            <pc:docMk/>
            <pc:sldMk cId="818538309" sldId="291"/>
            <ac:picMk id="3" creationId="{E1EC97F7-FC19-4EBA-9B08-7858118ECF21}"/>
          </ac:picMkLst>
        </pc:picChg>
        <pc:picChg chg="add del">
          <ac:chgData name="Sarah Sprole" userId="148eea5a25ae6c36" providerId="LiveId" clId="{B5651353-5342-4C91-993F-424C5A0E6F4F}" dt="2019-05-15T10:08:13.436" v="42" actId="478"/>
          <ac:picMkLst>
            <pc:docMk/>
            <pc:sldMk cId="818538309" sldId="291"/>
            <ac:picMk id="4" creationId="{DA62C6D5-D62A-41E1-A6FF-DE75F75CA08F}"/>
          </ac:picMkLst>
        </pc:picChg>
        <pc:picChg chg="add del">
          <ac:chgData name="Sarah Sprole" userId="148eea5a25ae6c36" providerId="LiveId" clId="{B5651353-5342-4C91-993F-424C5A0E6F4F}" dt="2019-05-15T11:39:43.494" v="655" actId="478"/>
          <ac:picMkLst>
            <pc:docMk/>
            <pc:sldMk cId="818538309" sldId="291"/>
            <ac:picMk id="5" creationId="{46294BDF-3A8B-4328-8E29-9045EAF35DAA}"/>
          </ac:picMkLst>
        </pc:picChg>
      </pc:sldChg>
      <pc:sldChg chg="modSp add del ord">
        <pc:chgData name="Sarah Sprole" userId="148eea5a25ae6c36" providerId="LiveId" clId="{B5651353-5342-4C91-993F-424C5A0E6F4F}" dt="2019-05-15T16:19:49.948" v="1697" actId="2696"/>
        <pc:sldMkLst>
          <pc:docMk/>
          <pc:sldMk cId="2153721921" sldId="292"/>
        </pc:sldMkLst>
        <pc:spChg chg="mod">
          <ac:chgData name="Sarah Sprole" userId="148eea5a25ae6c36" providerId="LiveId" clId="{B5651353-5342-4C91-993F-424C5A0E6F4F}" dt="2019-05-15T12:17:56.352" v="1222" actId="2711"/>
          <ac:spMkLst>
            <pc:docMk/>
            <pc:sldMk cId="2153721921" sldId="292"/>
            <ac:spMk id="2" creationId="{AD6B4CA6-F37F-4DCB-890E-B3DB5510D45A}"/>
          </ac:spMkLst>
        </pc:spChg>
      </pc:sldChg>
      <pc:sldChg chg="addSp delSp modSp add">
        <pc:chgData name="Sarah Sprole" userId="148eea5a25ae6c36" providerId="LiveId" clId="{B5651353-5342-4C91-993F-424C5A0E6F4F}" dt="2019-05-15T10:55:59.017" v="286" actId="164"/>
        <pc:sldMkLst>
          <pc:docMk/>
          <pc:sldMk cId="2591667268" sldId="293"/>
        </pc:sldMkLst>
        <pc:spChg chg="mod">
          <ac:chgData name="Sarah Sprole" userId="148eea5a25ae6c36" providerId="LiveId" clId="{B5651353-5342-4C91-993F-424C5A0E6F4F}" dt="2019-05-15T10:41:14.263" v="212" actId="20577"/>
          <ac:spMkLst>
            <pc:docMk/>
            <pc:sldMk cId="2591667268" sldId="293"/>
            <ac:spMk id="2" creationId="{12474E33-9692-4218-8EA2-04892A048FB5}"/>
          </ac:spMkLst>
        </pc:spChg>
        <pc:spChg chg="del">
          <ac:chgData name="Sarah Sprole" userId="148eea5a25ae6c36" providerId="LiveId" clId="{B5651353-5342-4C91-993F-424C5A0E6F4F}" dt="2019-05-15T10:41:05.038" v="205" actId="478"/>
          <ac:spMkLst>
            <pc:docMk/>
            <pc:sldMk cId="2591667268" sldId="293"/>
            <ac:spMk id="3" creationId="{9FA8DC7A-F894-4ED6-8AD2-5A670032992D}"/>
          </ac:spMkLst>
        </pc:spChg>
        <pc:spChg chg="add mod">
          <ac:chgData name="Sarah Sprole" userId="148eea5a25ae6c36" providerId="LiveId" clId="{B5651353-5342-4C91-993F-424C5A0E6F4F}" dt="2019-05-15T10:55:59.017" v="286" actId="164"/>
          <ac:spMkLst>
            <pc:docMk/>
            <pc:sldMk cId="2591667268" sldId="293"/>
            <ac:spMk id="8" creationId="{68E2FDA6-1624-4019-9C18-878D4DAC6ED7}"/>
          </ac:spMkLst>
        </pc:spChg>
        <pc:spChg chg="add mod">
          <ac:chgData name="Sarah Sprole" userId="148eea5a25ae6c36" providerId="LiveId" clId="{B5651353-5342-4C91-993F-424C5A0E6F4F}" dt="2019-05-15T10:55:59.017" v="286" actId="164"/>
          <ac:spMkLst>
            <pc:docMk/>
            <pc:sldMk cId="2591667268" sldId="293"/>
            <ac:spMk id="9" creationId="{76F93C41-AED5-4EFF-81EC-2A208105410E}"/>
          </ac:spMkLst>
        </pc:spChg>
        <pc:spChg chg="add mod">
          <ac:chgData name="Sarah Sprole" userId="148eea5a25ae6c36" providerId="LiveId" clId="{B5651353-5342-4C91-993F-424C5A0E6F4F}" dt="2019-05-15T10:55:59.017" v="286" actId="164"/>
          <ac:spMkLst>
            <pc:docMk/>
            <pc:sldMk cId="2591667268" sldId="293"/>
            <ac:spMk id="10" creationId="{64223F70-0DB3-4A9B-9B5C-97DA510EA3A6}"/>
          </ac:spMkLst>
        </pc:spChg>
        <pc:spChg chg="add mod">
          <ac:chgData name="Sarah Sprole" userId="148eea5a25ae6c36" providerId="LiveId" clId="{B5651353-5342-4C91-993F-424C5A0E6F4F}" dt="2019-05-15T10:55:59.017" v="286" actId="164"/>
          <ac:spMkLst>
            <pc:docMk/>
            <pc:sldMk cId="2591667268" sldId="293"/>
            <ac:spMk id="11" creationId="{74AE997E-7C1A-4C80-B569-7F6747F0380D}"/>
          </ac:spMkLst>
        </pc:spChg>
        <pc:grpChg chg="add mod">
          <ac:chgData name="Sarah Sprole" userId="148eea5a25ae6c36" providerId="LiveId" clId="{B5651353-5342-4C91-993F-424C5A0E6F4F}" dt="2019-05-15T10:55:59.017" v="286" actId="164"/>
          <ac:grpSpMkLst>
            <pc:docMk/>
            <pc:sldMk cId="2591667268" sldId="293"/>
            <ac:grpSpMk id="12" creationId="{7D28D434-34A6-4A0D-A944-2251D4D1CEC0}"/>
          </ac:grpSpMkLst>
        </pc:grpChg>
        <pc:picChg chg="add mod modCrop">
          <ac:chgData name="Sarah Sprole" userId="148eea5a25ae6c36" providerId="LiveId" clId="{B5651353-5342-4C91-993F-424C5A0E6F4F}" dt="2019-05-15T10:55:59.017" v="286" actId="164"/>
          <ac:picMkLst>
            <pc:docMk/>
            <pc:sldMk cId="2591667268" sldId="293"/>
            <ac:picMk id="4" creationId="{4023EEC1-A9BE-4BD1-A067-E6F3AD051957}"/>
          </ac:picMkLst>
        </pc:picChg>
        <pc:picChg chg="add mod modCrop">
          <ac:chgData name="Sarah Sprole" userId="148eea5a25ae6c36" providerId="LiveId" clId="{B5651353-5342-4C91-993F-424C5A0E6F4F}" dt="2019-05-15T10:55:59.017" v="286" actId="164"/>
          <ac:picMkLst>
            <pc:docMk/>
            <pc:sldMk cId="2591667268" sldId="293"/>
            <ac:picMk id="5" creationId="{FA68CC2F-E56E-4683-B1D8-D6952DB306AE}"/>
          </ac:picMkLst>
        </pc:picChg>
        <pc:picChg chg="add mod modCrop">
          <ac:chgData name="Sarah Sprole" userId="148eea5a25ae6c36" providerId="LiveId" clId="{B5651353-5342-4C91-993F-424C5A0E6F4F}" dt="2019-05-15T10:55:59.017" v="286" actId="164"/>
          <ac:picMkLst>
            <pc:docMk/>
            <pc:sldMk cId="2591667268" sldId="293"/>
            <ac:picMk id="6" creationId="{61DE7346-B545-477C-8675-45D8C30EF28D}"/>
          </ac:picMkLst>
        </pc:picChg>
        <pc:picChg chg="add mod modCrop">
          <ac:chgData name="Sarah Sprole" userId="148eea5a25ae6c36" providerId="LiveId" clId="{B5651353-5342-4C91-993F-424C5A0E6F4F}" dt="2019-05-15T10:55:59.017" v="286" actId="164"/>
          <ac:picMkLst>
            <pc:docMk/>
            <pc:sldMk cId="2591667268" sldId="293"/>
            <ac:picMk id="7" creationId="{138FF33F-F782-4F4D-9165-801920939F22}"/>
          </ac:picMkLst>
        </pc:picChg>
      </pc:sldChg>
      <pc:sldChg chg="addSp delSp modSp add">
        <pc:chgData name="Sarah Sprole" userId="148eea5a25ae6c36" providerId="LiveId" clId="{B5651353-5342-4C91-993F-424C5A0E6F4F}" dt="2019-05-15T11:12:51.736" v="382" actId="207"/>
        <pc:sldMkLst>
          <pc:docMk/>
          <pc:sldMk cId="3851344081" sldId="294"/>
        </pc:sldMkLst>
        <pc:spChg chg="mod">
          <ac:chgData name="Sarah Sprole" userId="148eea5a25ae6c36" providerId="LiveId" clId="{B5651353-5342-4C91-993F-424C5A0E6F4F}" dt="2019-05-15T11:12:51.736" v="382" actId="207"/>
          <ac:spMkLst>
            <pc:docMk/>
            <pc:sldMk cId="3851344081" sldId="294"/>
            <ac:spMk id="2" creationId="{1A17454A-8388-4BFE-8191-2386EDB415D9}"/>
          </ac:spMkLst>
        </pc:spChg>
        <pc:spChg chg="del">
          <ac:chgData name="Sarah Sprole" userId="148eea5a25ae6c36" providerId="LiveId" clId="{B5651353-5342-4C91-993F-424C5A0E6F4F}" dt="2019-05-15T10:56:44.474" v="300" actId="478"/>
          <ac:spMkLst>
            <pc:docMk/>
            <pc:sldMk cId="3851344081" sldId="294"/>
            <ac:spMk id="3" creationId="{EA65C594-DA0D-4AAC-B407-1877A723A99B}"/>
          </ac:spMkLst>
        </pc:spChg>
        <pc:spChg chg="add mod">
          <ac:chgData name="Sarah Sprole" userId="148eea5a25ae6c36" providerId="LiveId" clId="{B5651353-5342-4C91-993F-424C5A0E6F4F}" dt="2019-05-15T11:12:33.167" v="381" actId="164"/>
          <ac:spMkLst>
            <pc:docMk/>
            <pc:sldMk cId="3851344081" sldId="294"/>
            <ac:spMk id="8" creationId="{C9B999DF-2CAD-4A15-9246-D4F269E49E4B}"/>
          </ac:spMkLst>
        </pc:spChg>
        <pc:spChg chg="add mod">
          <ac:chgData name="Sarah Sprole" userId="148eea5a25ae6c36" providerId="LiveId" clId="{B5651353-5342-4C91-993F-424C5A0E6F4F}" dt="2019-05-15T11:12:33.167" v="381" actId="164"/>
          <ac:spMkLst>
            <pc:docMk/>
            <pc:sldMk cId="3851344081" sldId="294"/>
            <ac:spMk id="9" creationId="{0E5F876A-0B0A-416C-929C-5D24A6A18A20}"/>
          </ac:spMkLst>
        </pc:spChg>
        <pc:spChg chg="add mod">
          <ac:chgData name="Sarah Sprole" userId="148eea5a25ae6c36" providerId="LiveId" clId="{B5651353-5342-4C91-993F-424C5A0E6F4F}" dt="2019-05-15T11:12:33.167" v="381" actId="164"/>
          <ac:spMkLst>
            <pc:docMk/>
            <pc:sldMk cId="3851344081" sldId="294"/>
            <ac:spMk id="10" creationId="{F3906475-D979-41D0-8352-34CA5A42F068}"/>
          </ac:spMkLst>
        </pc:spChg>
        <pc:spChg chg="add mod">
          <ac:chgData name="Sarah Sprole" userId="148eea5a25ae6c36" providerId="LiveId" clId="{B5651353-5342-4C91-993F-424C5A0E6F4F}" dt="2019-05-15T11:12:33.167" v="381" actId="164"/>
          <ac:spMkLst>
            <pc:docMk/>
            <pc:sldMk cId="3851344081" sldId="294"/>
            <ac:spMk id="11" creationId="{21479D0D-9E23-4C8D-B1AB-33F85754ED74}"/>
          </ac:spMkLst>
        </pc:spChg>
        <pc:grpChg chg="add mod">
          <ac:chgData name="Sarah Sprole" userId="148eea5a25ae6c36" providerId="LiveId" clId="{B5651353-5342-4C91-993F-424C5A0E6F4F}" dt="2019-05-15T11:12:33.167" v="381" actId="164"/>
          <ac:grpSpMkLst>
            <pc:docMk/>
            <pc:sldMk cId="3851344081" sldId="294"/>
            <ac:grpSpMk id="12" creationId="{0B1E2ED3-7B97-4F63-90F5-F866D733B92D}"/>
          </ac:grpSpMkLst>
        </pc:grpChg>
        <pc:picChg chg="add mod modCrop">
          <ac:chgData name="Sarah Sprole" userId="148eea5a25ae6c36" providerId="LiveId" clId="{B5651353-5342-4C91-993F-424C5A0E6F4F}" dt="2019-05-15T11:12:33.167" v="381" actId="164"/>
          <ac:picMkLst>
            <pc:docMk/>
            <pc:sldMk cId="3851344081" sldId="294"/>
            <ac:picMk id="4" creationId="{51A78817-D91E-4B07-9454-6977BA31CCBB}"/>
          </ac:picMkLst>
        </pc:picChg>
        <pc:picChg chg="add mod modCrop">
          <ac:chgData name="Sarah Sprole" userId="148eea5a25ae6c36" providerId="LiveId" clId="{B5651353-5342-4C91-993F-424C5A0E6F4F}" dt="2019-05-15T11:12:33.167" v="381" actId="164"/>
          <ac:picMkLst>
            <pc:docMk/>
            <pc:sldMk cId="3851344081" sldId="294"/>
            <ac:picMk id="5" creationId="{92DEEC78-76BB-4008-8A96-7F038524A04D}"/>
          </ac:picMkLst>
        </pc:picChg>
        <pc:picChg chg="add mod modCrop">
          <ac:chgData name="Sarah Sprole" userId="148eea5a25ae6c36" providerId="LiveId" clId="{B5651353-5342-4C91-993F-424C5A0E6F4F}" dt="2019-05-15T11:12:33.167" v="381" actId="164"/>
          <ac:picMkLst>
            <pc:docMk/>
            <pc:sldMk cId="3851344081" sldId="294"/>
            <ac:picMk id="6" creationId="{351920EB-B174-4EEB-821E-91E585310CF1}"/>
          </ac:picMkLst>
        </pc:picChg>
        <pc:picChg chg="add mod modCrop">
          <ac:chgData name="Sarah Sprole" userId="148eea5a25ae6c36" providerId="LiveId" clId="{B5651353-5342-4C91-993F-424C5A0E6F4F}" dt="2019-05-15T11:12:33.167" v="381" actId="164"/>
          <ac:picMkLst>
            <pc:docMk/>
            <pc:sldMk cId="3851344081" sldId="294"/>
            <ac:picMk id="7" creationId="{9F07A024-545B-43A2-8A1D-E36F7777E59D}"/>
          </ac:picMkLst>
        </pc:picChg>
      </pc:sldChg>
      <pc:sldChg chg="addSp delSp modSp add">
        <pc:chgData name="Sarah Sprole" userId="148eea5a25ae6c36" providerId="LiveId" clId="{B5651353-5342-4C91-993F-424C5A0E6F4F}" dt="2019-05-15T11:18:32.274" v="451" actId="164"/>
        <pc:sldMkLst>
          <pc:docMk/>
          <pc:sldMk cId="1593935000" sldId="295"/>
        </pc:sldMkLst>
        <pc:spChg chg="mod">
          <ac:chgData name="Sarah Sprole" userId="148eea5a25ae6c36" providerId="LiveId" clId="{B5651353-5342-4C91-993F-424C5A0E6F4F}" dt="2019-05-15T11:13:55.073" v="396" actId="20577"/>
          <ac:spMkLst>
            <pc:docMk/>
            <pc:sldMk cId="1593935000" sldId="295"/>
            <ac:spMk id="2" creationId="{F3B780A5-68B4-4F33-B636-7D8C87E8D161}"/>
          </ac:spMkLst>
        </pc:spChg>
        <pc:spChg chg="del">
          <ac:chgData name="Sarah Sprole" userId="148eea5a25ae6c36" providerId="LiveId" clId="{B5651353-5342-4C91-993F-424C5A0E6F4F}" dt="2019-05-15T11:13:06.417" v="385" actId="478"/>
          <ac:spMkLst>
            <pc:docMk/>
            <pc:sldMk cId="1593935000" sldId="295"/>
            <ac:spMk id="3" creationId="{7D08B5E6-8290-4F4F-AEC3-6129C3EFE69A}"/>
          </ac:spMkLst>
        </pc:spChg>
        <pc:spChg chg="add mod">
          <ac:chgData name="Sarah Sprole" userId="148eea5a25ae6c36" providerId="LiveId" clId="{B5651353-5342-4C91-993F-424C5A0E6F4F}" dt="2019-05-15T11:18:32.274" v="451" actId="164"/>
          <ac:spMkLst>
            <pc:docMk/>
            <pc:sldMk cId="1593935000" sldId="295"/>
            <ac:spMk id="8" creationId="{763386E6-4547-4DE3-B5FF-236EE5437AB4}"/>
          </ac:spMkLst>
        </pc:spChg>
        <pc:spChg chg="add mod">
          <ac:chgData name="Sarah Sprole" userId="148eea5a25ae6c36" providerId="LiveId" clId="{B5651353-5342-4C91-993F-424C5A0E6F4F}" dt="2019-05-15T11:18:32.274" v="451" actId="164"/>
          <ac:spMkLst>
            <pc:docMk/>
            <pc:sldMk cId="1593935000" sldId="295"/>
            <ac:spMk id="9" creationId="{2C8C5761-AFEE-4E90-91F6-B69B15D9595E}"/>
          </ac:spMkLst>
        </pc:spChg>
        <pc:spChg chg="add mod">
          <ac:chgData name="Sarah Sprole" userId="148eea5a25ae6c36" providerId="LiveId" clId="{B5651353-5342-4C91-993F-424C5A0E6F4F}" dt="2019-05-15T11:18:32.274" v="451" actId="164"/>
          <ac:spMkLst>
            <pc:docMk/>
            <pc:sldMk cId="1593935000" sldId="295"/>
            <ac:spMk id="10" creationId="{85A05077-FA29-4C1E-BD4F-23D2A6CDEB67}"/>
          </ac:spMkLst>
        </pc:spChg>
        <pc:spChg chg="add mod">
          <ac:chgData name="Sarah Sprole" userId="148eea5a25ae6c36" providerId="LiveId" clId="{B5651353-5342-4C91-993F-424C5A0E6F4F}" dt="2019-05-15T11:18:32.274" v="451" actId="164"/>
          <ac:spMkLst>
            <pc:docMk/>
            <pc:sldMk cId="1593935000" sldId="295"/>
            <ac:spMk id="11" creationId="{FF221732-99E0-4FFC-8FF2-615AE94F340A}"/>
          </ac:spMkLst>
        </pc:spChg>
        <pc:grpChg chg="add mod">
          <ac:chgData name="Sarah Sprole" userId="148eea5a25ae6c36" providerId="LiveId" clId="{B5651353-5342-4C91-993F-424C5A0E6F4F}" dt="2019-05-15T11:18:32.274" v="451" actId="164"/>
          <ac:grpSpMkLst>
            <pc:docMk/>
            <pc:sldMk cId="1593935000" sldId="295"/>
            <ac:grpSpMk id="12" creationId="{21CA67D5-08EB-4D45-B4E9-8BE649E69230}"/>
          </ac:grpSpMkLst>
        </pc:grpChg>
        <pc:picChg chg="add mod modCrop">
          <ac:chgData name="Sarah Sprole" userId="148eea5a25ae6c36" providerId="LiveId" clId="{B5651353-5342-4C91-993F-424C5A0E6F4F}" dt="2019-05-15T11:18:32.274" v="451" actId="164"/>
          <ac:picMkLst>
            <pc:docMk/>
            <pc:sldMk cId="1593935000" sldId="295"/>
            <ac:picMk id="4" creationId="{C8B835E5-5001-491D-A696-29AF3838EAB3}"/>
          </ac:picMkLst>
        </pc:picChg>
        <pc:picChg chg="add mod modCrop">
          <ac:chgData name="Sarah Sprole" userId="148eea5a25ae6c36" providerId="LiveId" clId="{B5651353-5342-4C91-993F-424C5A0E6F4F}" dt="2019-05-15T11:18:32.274" v="451" actId="164"/>
          <ac:picMkLst>
            <pc:docMk/>
            <pc:sldMk cId="1593935000" sldId="295"/>
            <ac:picMk id="5" creationId="{7404650B-218A-4E0A-8F36-391F5EC91F9C}"/>
          </ac:picMkLst>
        </pc:picChg>
        <pc:picChg chg="add mod modCrop">
          <ac:chgData name="Sarah Sprole" userId="148eea5a25ae6c36" providerId="LiveId" clId="{B5651353-5342-4C91-993F-424C5A0E6F4F}" dt="2019-05-15T11:18:32.274" v="451" actId="164"/>
          <ac:picMkLst>
            <pc:docMk/>
            <pc:sldMk cId="1593935000" sldId="295"/>
            <ac:picMk id="6" creationId="{DE465ADD-75F4-45E7-8092-54E6C911173C}"/>
          </ac:picMkLst>
        </pc:picChg>
        <pc:picChg chg="add mod modCrop">
          <ac:chgData name="Sarah Sprole" userId="148eea5a25ae6c36" providerId="LiveId" clId="{B5651353-5342-4C91-993F-424C5A0E6F4F}" dt="2019-05-15T11:18:32.274" v="451" actId="164"/>
          <ac:picMkLst>
            <pc:docMk/>
            <pc:sldMk cId="1593935000" sldId="295"/>
            <ac:picMk id="7" creationId="{ED0CE090-52E4-49F9-AFA6-FF07C5BA8E4D}"/>
          </ac:picMkLst>
        </pc:picChg>
      </pc:sldChg>
      <pc:sldChg chg="addSp delSp modSp add">
        <pc:chgData name="Sarah Sprole" userId="148eea5a25ae6c36" providerId="LiveId" clId="{B5651353-5342-4C91-993F-424C5A0E6F4F}" dt="2019-05-15T11:36:21.211" v="643" actId="1076"/>
        <pc:sldMkLst>
          <pc:docMk/>
          <pc:sldMk cId="3580564663" sldId="296"/>
        </pc:sldMkLst>
        <pc:spChg chg="mod">
          <ac:chgData name="Sarah Sprole" userId="148eea5a25ae6c36" providerId="LiveId" clId="{B5651353-5342-4C91-993F-424C5A0E6F4F}" dt="2019-05-15T11:29:33.091" v="568" actId="14100"/>
          <ac:spMkLst>
            <pc:docMk/>
            <pc:sldMk cId="3580564663" sldId="296"/>
            <ac:spMk id="2" creationId="{A5E78B76-4819-4BCB-A7C9-673E139A3D8C}"/>
          </ac:spMkLst>
        </pc:spChg>
        <pc:spChg chg="del">
          <ac:chgData name="Sarah Sprole" userId="148eea5a25ae6c36" providerId="LiveId" clId="{B5651353-5342-4C91-993F-424C5A0E6F4F}" dt="2019-05-15T11:19:34.040" v="460" actId="478"/>
          <ac:spMkLst>
            <pc:docMk/>
            <pc:sldMk cId="3580564663" sldId="296"/>
            <ac:spMk id="3" creationId="{AD9744A9-30AE-4F58-B7F7-E4F079ED8F17}"/>
          </ac:spMkLst>
        </pc:spChg>
        <pc:spChg chg="add mod">
          <ac:chgData name="Sarah Sprole" userId="148eea5a25ae6c36" providerId="LiveId" clId="{B5651353-5342-4C91-993F-424C5A0E6F4F}" dt="2019-05-15T11:35:03.346" v="631" actId="164"/>
          <ac:spMkLst>
            <pc:docMk/>
            <pc:sldMk cId="3580564663" sldId="296"/>
            <ac:spMk id="6" creationId="{D79AA6EF-9DE3-463C-B177-07D3AE393321}"/>
          </ac:spMkLst>
        </pc:spChg>
        <pc:spChg chg="add mod">
          <ac:chgData name="Sarah Sprole" userId="148eea5a25ae6c36" providerId="LiveId" clId="{B5651353-5342-4C91-993F-424C5A0E6F4F}" dt="2019-05-15T11:35:48.027" v="639" actId="164"/>
          <ac:spMkLst>
            <pc:docMk/>
            <pc:sldMk cId="3580564663" sldId="296"/>
            <ac:spMk id="9" creationId="{53C37924-B6C6-47F6-A6C0-B2B039B3149E}"/>
          </ac:spMkLst>
        </pc:spChg>
        <pc:spChg chg="add mod">
          <ac:chgData name="Sarah Sprole" userId="148eea5a25ae6c36" providerId="LiveId" clId="{B5651353-5342-4C91-993F-424C5A0E6F4F}" dt="2019-05-15T11:35:36.310" v="636" actId="164"/>
          <ac:spMkLst>
            <pc:docMk/>
            <pc:sldMk cId="3580564663" sldId="296"/>
            <ac:spMk id="10" creationId="{B49E2EC2-16D8-47CA-B48F-093DD7B57C85}"/>
          </ac:spMkLst>
        </pc:spChg>
        <pc:spChg chg="add mod">
          <ac:chgData name="Sarah Sprole" userId="148eea5a25ae6c36" providerId="LiveId" clId="{B5651353-5342-4C91-993F-424C5A0E6F4F}" dt="2019-05-15T11:35:30.759" v="635" actId="164"/>
          <ac:spMkLst>
            <pc:docMk/>
            <pc:sldMk cId="3580564663" sldId="296"/>
            <ac:spMk id="11" creationId="{52065B2B-CE43-451E-AC1F-FC29E162B7F3}"/>
          </ac:spMkLst>
        </pc:spChg>
        <pc:spChg chg="add mod">
          <ac:chgData name="Sarah Sprole" userId="148eea5a25ae6c36" providerId="LiveId" clId="{B5651353-5342-4C91-993F-424C5A0E6F4F}" dt="2019-05-15T11:35:09.758" v="632" actId="164"/>
          <ac:spMkLst>
            <pc:docMk/>
            <pc:sldMk cId="3580564663" sldId="296"/>
            <ac:spMk id="12" creationId="{C63963BA-F497-4947-861E-6B2024A15E54}"/>
          </ac:spMkLst>
        </pc:spChg>
        <pc:grpChg chg="add mod">
          <ac:chgData name="Sarah Sprole" userId="148eea5a25ae6c36" providerId="LiveId" clId="{B5651353-5342-4C91-993F-424C5A0E6F4F}" dt="2019-05-15T11:35:03.346" v="631" actId="164"/>
          <ac:grpSpMkLst>
            <pc:docMk/>
            <pc:sldMk cId="3580564663" sldId="296"/>
            <ac:grpSpMk id="16" creationId="{F742FB50-D06F-4D81-84E9-EB67DA059AD6}"/>
          </ac:grpSpMkLst>
        </pc:grpChg>
        <pc:grpChg chg="add mod">
          <ac:chgData name="Sarah Sprole" userId="148eea5a25ae6c36" providerId="LiveId" clId="{B5651353-5342-4C91-993F-424C5A0E6F4F}" dt="2019-05-15T11:35:09.758" v="632" actId="164"/>
          <ac:grpSpMkLst>
            <pc:docMk/>
            <pc:sldMk cId="3580564663" sldId="296"/>
            <ac:grpSpMk id="17" creationId="{810F3277-7A9F-4A7A-95D8-7385C1C141C5}"/>
          </ac:grpSpMkLst>
        </pc:grpChg>
        <pc:grpChg chg="add mod">
          <ac:chgData name="Sarah Sprole" userId="148eea5a25ae6c36" providerId="LiveId" clId="{B5651353-5342-4C91-993F-424C5A0E6F4F}" dt="2019-05-15T11:35:30.759" v="635" actId="164"/>
          <ac:grpSpMkLst>
            <pc:docMk/>
            <pc:sldMk cId="3580564663" sldId="296"/>
            <ac:grpSpMk id="18" creationId="{3B49D058-35AF-4F3E-8754-C88EE0007D8A}"/>
          </ac:grpSpMkLst>
        </pc:grpChg>
        <pc:grpChg chg="add mod">
          <ac:chgData name="Sarah Sprole" userId="148eea5a25ae6c36" providerId="LiveId" clId="{B5651353-5342-4C91-993F-424C5A0E6F4F}" dt="2019-05-15T11:35:36.310" v="636" actId="164"/>
          <ac:grpSpMkLst>
            <pc:docMk/>
            <pc:sldMk cId="3580564663" sldId="296"/>
            <ac:grpSpMk id="19" creationId="{DFB5B6A8-C5C5-408E-B232-E893E5C1982C}"/>
          </ac:grpSpMkLst>
        </pc:grpChg>
        <pc:grpChg chg="add mod">
          <ac:chgData name="Sarah Sprole" userId="148eea5a25ae6c36" providerId="LiveId" clId="{B5651353-5342-4C91-993F-424C5A0E6F4F}" dt="2019-05-15T11:35:48.027" v="639" actId="164"/>
          <ac:grpSpMkLst>
            <pc:docMk/>
            <pc:sldMk cId="3580564663" sldId="296"/>
            <ac:grpSpMk id="20" creationId="{92197065-AC1F-4E63-962A-3FA7D6B2F686}"/>
          </ac:grpSpMkLst>
        </pc:grpChg>
        <pc:picChg chg="add mod modCrop">
          <ac:chgData name="Sarah Sprole" userId="148eea5a25ae6c36" providerId="LiveId" clId="{B5651353-5342-4C91-993F-424C5A0E6F4F}" dt="2019-05-15T11:36:21.211" v="643" actId="1076"/>
          <ac:picMkLst>
            <pc:docMk/>
            <pc:sldMk cId="3580564663" sldId="296"/>
            <ac:picMk id="4" creationId="{F0E6D7B0-F1DF-44AC-A710-2602C780FCCE}"/>
          </ac:picMkLst>
        </pc:picChg>
        <pc:picChg chg="add mod modCrop">
          <ac:chgData name="Sarah Sprole" userId="148eea5a25ae6c36" providerId="LiveId" clId="{B5651353-5342-4C91-993F-424C5A0E6F4F}" dt="2019-05-15T11:35:03.346" v="631" actId="164"/>
          <ac:picMkLst>
            <pc:docMk/>
            <pc:sldMk cId="3580564663" sldId="296"/>
            <ac:picMk id="5" creationId="{5EC1DF8E-7C5E-40AB-99EF-C33D27B0E6A0}"/>
          </ac:picMkLst>
        </pc:picChg>
        <pc:picChg chg="add mod modCrop">
          <ac:chgData name="Sarah Sprole" userId="148eea5a25ae6c36" providerId="LiveId" clId="{B5651353-5342-4C91-993F-424C5A0E6F4F}" dt="2019-05-15T11:35:09.758" v="632" actId="164"/>
          <ac:picMkLst>
            <pc:docMk/>
            <pc:sldMk cId="3580564663" sldId="296"/>
            <ac:picMk id="7" creationId="{02168AC1-B1FB-46F3-BB44-E76CB7EF3D6A}"/>
          </ac:picMkLst>
        </pc:picChg>
        <pc:picChg chg="add del">
          <ac:chgData name="Sarah Sprole" userId="148eea5a25ae6c36" providerId="LiveId" clId="{B5651353-5342-4C91-993F-424C5A0E6F4F}" dt="2019-05-15T11:23:19.887" v="492" actId="478"/>
          <ac:picMkLst>
            <pc:docMk/>
            <pc:sldMk cId="3580564663" sldId="296"/>
            <ac:picMk id="8" creationId="{AC349E94-79C4-4451-984B-2081F78483EC}"/>
          </ac:picMkLst>
        </pc:picChg>
        <pc:picChg chg="add mod modCrop">
          <ac:chgData name="Sarah Sprole" userId="148eea5a25ae6c36" providerId="LiveId" clId="{B5651353-5342-4C91-993F-424C5A0E6F4F}" dt="2019-05-15T11:35:30.759" v="635" actId="164"/>
          <ac:picMkLst>
            <pc:docMk/>
            <pc:sldMk cId="3580564663" sldId="296"/>
            <ac:picMk id="13" creationId="{DA804D82-21E7-4BB9-BDD0-C57B01ABD7D9}"/>
          </ac:picMkLst>
        </pc:picChg>
        <pc:picChg chg="add mod modCrop">
          <ac:chgData name="Sarah Sprole" userId="148eea5a25ae6c36" providerId="LiveId" clId="{B5651353-5342-4C91-993F-424C5A0E6F4F}" dt="2019-05-15T11:35:36.310" v="636" actId="164"/>
          <ac:picMkLst>
            <pc:docMk/>
            <pc:sldMk cId="3580564663" sldId="296"/>
            <ac:picMk id="14" creationId="{043B89D7-C4FF-4110-9D5D-AB98F74300AE}"/>
          </ac:picMkLst>
        </pc:picChg>
        <pc:picChg chg="add mod modCrop">
          <ac:chgData name="Sarah Sprole" userId="148eea5a25ae6c36" providerId="LiveId" clId="{B5651353-5342-4C91-993F-424C5A0E6F4F}" dt="2019-05-15T11:35:48.027" v="639" actId="164"/>
          <ac:picMkLst>
            <pc:docMk/>
            <pc:sldMk cId="3580564663" sldId="296"/>
            <ac:picMk id="15" creationId="{AF6B18DA-96DB-4E92-8FF1-3001EC56D4A9}"/>
          </ac:picMkLst>
        </pc:picChg>
      </pc:sldChg>
      <pc:sldChg chg="addSp delSp modSp add">
        <pc:chgData name="Sarah Sprole" userId="148eea5a25ae6c36" providerId="LiveId" clId="{B5651353-5342-4C91-993F-424C5A0E6F4F}" dt="2019-05-15T11:54:36.337" v="795" actId="1076"/>
        <pc:sldMkLst>
          <pc:docMk/>
          <pc:sldMk cId="380003511" sldId="297"/>
        </pc:sldMkLst>
        <pc:spChg chg="mod">
          <ac:chgData name="Sarah Sprole" userId="148eea5a25ae6c36" providerId="LiveId" clId="{B5651353-5342-4C91-993F-424C5A0E6F4F}" dt="2019-05-15T11:47:03.583" v="672" actId="1076"/>
          <ac:spMkLst>
            <pc:docMk/>
            <pc:sldMk cId="380003511" sldId="297"/>
            <ac:spMk id="2" creationId="{84498443-7801-4E1A-A223-B290ED5C7980}"/>
          </ac:spMkLst>
        </pc:spChg>
        <pc:spChg chg="del">
          <ac:chgData name="Sarah Sprole" userId="148eea5a25ae6c36" providerId="LiveId" clId="{B5651353-5342-4C91-993F-424C5A0E6F4F}" dt="2019-05-15T11:24:58.048" v="524" actId="478"/>
          <ac:spMkLst>
            <pc:docMk/>
            <pc:sldMk cId="380003511" sldId="297"/>
            <ac:spMk id="3" creationId="{D0105A0E-D45D-4193-BC4E-D6D27E0475FB}"/>
          </ac:spMkLst>
        </pc:spChg>
        <pc:spChg chg="add mod">
          <ac:chgData name="Sarah Sprole" userId="148eea5a25ae6c36" providerId="LiveId" clId="{B5651353-5342-4C91-993F-424C5A0E6F4F}" dt="2019-05-15T11:53:03.411" v="777" actId="164"/>
          <ac:spMkLst>
            <pc:docMk/>
            <pc:sldMk cId="380003511" sldId="297"/>
            <ac:spMk id="6" creationId="{9C623B03-9371-48E8-9606-821AA6C07BA0}"/>
          </ac:spMkLst>
        </pc:spChg>
        <pc:spChg chg="add mod">
          <ac:chgData name="Sarah Sprole" userId="148eea5a25ae6c36" providerId="LiveId" clId="{B5651353-5342-4C91-993F-424C5A0E6F4F}" dt="2019-05-15T11:53:09.186" v="778" actId="164"/>
          <ac:spMkLst>
            <pc:docMk/>
            <pc:sldMk cId="380003511" sldId="297"/>
            <ac:spMk id="7" creationId="{2EF029C8-D04F-4948-9FEF-DA0D9EBF4D14}"/>
          </ac:spMkLst>
        </pc:spChg>
        <pc:spChg chg="add mod">
          <ac:chgData name="Sarah Sprole" userId="148eea5a25ae6c36" providerId="LiveId" clId="{B5651353-5342-4C91-993F-424C5A0E6F4F}" dt="2019-05-15T11:53:15.619" v="779" actId="164"/>
          <ac:spMkLst>
            <pc:docMk/>
            <pc:sldMk cId="380003511" sldId="297"/>
            <ac:spMk id="8" creationId="{4CC83D26-0DDC-46B0-B239-073E549085E6}"/>
          </ac:spMkLst>
        </pc:spChg>
        <pc:spChg chg="add mod">
          <ac:chgData name="Sarah Sprole" userId="148eea5a25ae6c36" providerId="LiveId" clId="{B5651353-5342-4C91-993F-424C5A0E6F4F}" dt="2019-05-15T11:53:19.960" v="781" actId="164"/>
          <ac:spMkLst>
            <pc:docMk/>
            <pc:sldMk cId="380003511" sldId="297"/>
            <ac:spMk id="9" creationId="{0AB04895-2E0D-4470-B4F5-13768D48C841}"/>
          </ac:spMkLst>
        </pc:spChg>
        <pc:spChg chg="add mod">
          <ac:chgData name="Sarah Sprole" userId="148eea5a25ae6c36" providerId="LiveId" clId="{B5651353-5342-4C91-993F-424C5A0E6F4F}" dt="2019-05-15T11:53:26.261" v="782" actId="164"/>
          <ac:spMkLst>
            <pc:docMk/>
            <pc:sldMk cId="380003511" sldId="297"/>
            <ac:spMk id="10" creationId="{70770533-C5BF-47E3-A761-2E614CB62286}"/>
          </ac:spMkLst>
        </pc:spChg>
        <pc:grpChg chg="add mod">
          <ac:chgData name="Sarah Sprole" userId="148eea5a25ae6c36" providerId="LiveId" clId="{B5651353-5342-4C91-993F-424C5A0E6F4F}" dt="2019-05-15T11:53:03.411" v="777" actId="164"/>
          <ac:grpSpMkLst>
            <pc:docMk/>
            <pc:sldMk cId="380003511" sldId="297"/>
            <ac:grpSpMk id="16" creationId="{19DEE4FB-F70A-49CF-AF07-F9BD054B2B45}"/>
          </ac:grpSpMkLst>
        </pc:grpChg>
        <pc:grpChg chg="add mod">
          <ac:chgData name="Sarah Sprole" userId="148eea5a25ae6c36" providerId="LiveId" clId="{B5651353-5342-4C91-993F-424C5A0E6F4F}" dt="2019-05-15T11:54:21.978" v="792" actId="1076"/>
          <ac:grpSpMkLst>
            <pc:docMk/>
            <pc:sldMk cId="380003511" sldId="297"/>
            <ac:grpSpMk id="17" creationId="{899FE173-F800-4097-A900-B3B541815F72}"/>
          </ac:grpSpMkLst>
        </pc:grpChg>
        <pc:grpChg chg="add mod">
          <ac:chgData name="Sarah Sprole" userId="148eea5a25ae6c36" providerId="LiveId" clId="{B5651353-5342-4C91-993F-424C5A0E6F4F}" dt="2019-05-15T11:53:15.619" v="779" actId="164"/>
          <ac:grpSpMkLst>
            <pc:docMk/>
            <pc:sldMk cId="380003511" sldId="297"/>
            <ac:grpSpMk id="18" creationId="{F3EFEC24-6521-4448-8018-0E8135A0EF91}"/>
          </ac:grpSpMkLst>
        </pc:grpChg>
        <pc:grpChg chg="add mod">
          <ac:chgData name="Sarah Sprole" userId="148eea5a25ae6c36" providerId="LiveId" clId="{B5651353-5342-4C91-993F-424C5A0E6F4F}" dt="2019-05-15T11:54:28.355" v="794" actId="1076"/>
          <ac:grpSpMkLst>
            <pc:docMk/>
            <pc:sldMk cId="380003511" sldId="297"/>
            <ac:grpSpMk id="19" creationId="{67210C73-44FE-4029-AFE0-F81C5A02A8FB}"/>
          </ac:grpSpMkLst>
        </pc:grpChg>
        <pc:grpChg chg="add mod">
          <ac:chgData name="Sarah Sprole" userId="148eea5a25ae6c36" providerId="LiveId" clId="{B5651353-5342-4C91-993F-424C5A0E6F4F}" dt="2019-05-15T11:54:36.337" v="795" actId="1076"/>
          <ac:grpSpMkLst>
            <pc:docMk/>
            <pc:sldMk cId="380003511" sldId="297"/>
            <ac:grpSpMk id="20" creationId="{EAB5BE7B-95CB-45B9-8988-79EB43D048C7}"/>
          </ac:grpSpMkLst>
        </pc:grpChg>
        <pc:picChg chg="add del">
          <ac:chgData name="Sarah Sprole" userId="148eea5a25ae6c36" providerId="LiveId" clId="{B5651353-5342-4C91-993F-424C5A0E6F4F}" dt="2019-05-15T11:25:01.160" v="526" actId="478"/>
          <ac:picMkLst>
            <pc:docMk/>
            <pc:sldMk cId="380003511" sldId="297"/>
            <ac:picMk id="4" creationId="{445B3C54-5E0B-4570-864B-1B94E541308A}"/>
          </ac:picMkLst>
        </pc:picChg>
        <pc:picChg chg="add del">
          <ac:chgData name="Sarah Sprole" userId="148eea5a25ae6c36" providerId="LiveId" clId="{B5651353-5342-4C91-993F-424C5A0E6F4F}" dt="2019-05-15T11:25:08.840" v="528" actId="478"/>
          <ac:picMkLst>
            <pc:docMk/>
            <pc:sldMk cId="380003511" sldId="297"/>
            <ac:picMk id="5" creationId="{DB0BAC82-1820-42A2-B06D-F9BAC02D72EA}"/>
          </ac:picMkLst>
        </pc:picChg>
        <pc:picChg chg="add mod modCrop">
          <ac:chgData name="Sarah Sprole" userId="148eea5a25ae6c36" providerId="LiveId" clId="{B5651353-5342-4C91-993F-424C5A0E6F4F}" dt="2019-05-15T11:53:03.411" v="777" actId="164"/>
          <ac:picMkLst>
            <pc:docMk/>
            <pc:sldMk cId="380003511" sldId="297"/>
            <ac:picMk id="11" creationId="{017956B3-8172-4CA5-888A-859976AA4D45}"/>
          </ac:picMkLst>
        </pc:picChg>
        <pc:picChg chg="add mod modCrop">
          <ac:chgData name="Sarah Sprole" userId="148eea5a25ae6c36" providerId="LiveId" clId="{B5651353-5342-4C91-993F-424C5A0E6F4F}" dt="2019-05-15T11:53:09.186" v="778" actId="164"/>
          <ac:picMkLst>
            <pc:docMk/>
            <pc:sldMk cId="380003511" sldId="297"/>
            <ac:picMk id="12" creationId="{1C53EA0A-0844-44D1-A5B0-2831EFF9D00A}"/>
          </ac:picMkLst>
        </pc:picChg>
        <pc:picChg chg="add mod modCrop">
          <ac:chgData name="Sarah Sprole" userId="148eea5a25ae6c36" providerId="LiveId" clId="{B5651353-5342-4C91-993F-424C5A0E6F4F}" dt="2019-05-15T11:53:15.619" v="779" actId="164"/>
          <ac:picMkLst>
            <pc:docMk/>
            <pc:sldMk cId="380003511" sldId="297"/>
            <ac:picMk id="13" creationId="{02867FF7-6AD3-4FFD-9928-EF083CD459F1}"/>
          </ac:picMkLst>
        </pc:picChg>
        <pc:picChg chg="add mod modCrop">
          <ac:chgData name="Sarah Sprole" userId="148eea5a25ae6c36" providerId="LiveId" clId="{B5651353-5342-4C91-993F-424C5A0E6F4F}" dt="2019-05-15T11:53:19.960" v="781" actId="164"/>
          <ac:picMkLst>
            <pc:docMk/>
            <pc:sldMk cId="380003511" sldId="297"/>
            <ac:picMk id="14" creationId="{88E73773-FE60-4756-B865-B95A508DF541}"/>
          </ac:picMkLst>
        </pc:picChg>
        <pc:picChg chg="add mod modCrop">
          <ac:chgData name="Sarah Sprole" userId="148eea5a25ae6c36" providerId="LiveId" clId="{B5651353-5342-4C91-993F-424C5A0E6F4F}" dt="2019-05-15T11:53:26.261" v="782" actId="164"/>
          <ac:picMkLst>
            <pc:docMk/>
            <pc:sldMk cId="380003511" sldId="297"/>
            <ac:picMk id="15" creationId="{A5D43D3B-66AC-4CD4-9835-B6167CA1B5F7}"/>
          </ac:picMkLst>
        </pc:picChg>
        <pc:picChg chg="add mod modCrop">
          <ac:chgData name="Sarah Sprole" userId="148eea5a25ae6c36" providerId="LiveId" clId="{B5651353-5342-4C91-993F-424C5A0E6F4F}" dt="2019-05-15T11:54:00.941" v="790" actId="1076"/>
          <ac:picMkLst>
            <pc:docMk/>
            <pc:sldMk cId="380003511" sldId="297"/>
            <ac:picMk id="21" creationId="{755BC04F-68C1-4709-B1F8-C7FA21D1F5A3}"/>
          </ac:picMkLst>
        </pc:picChg>
      </pc:sldChg>
      <pc:sldChg chg="add del">
        <pc:chgData name="Sarah Sprole" userId="148eea5a25ae6c36" providerId="LiveId" clId="{B5651353-5342-4C91-993F-424C5A0E6F4F}" dt="2019-05-15T11:26:42.732" v="545" actId="2696"/>
        <pc:sldMkLst>
          <pc:docMk/>
          <pc:sldMk cId="248384528" sldId="298"/>
        </pc:sldMkLst>
      </pc:sldChg>
      <pc:sldChg chg="add del">
        <pc:chgData name="Sarah Sprole" userId="148eea5a25ae6c36" providerId="LiveId" clId="{B5651353-5342-4C91-993F-424C5A0E6F4F}" dt="2019-05-15T11:26:45.796" v="546" actId="2696"/>
        <pc:sldMkLst>
          <pc:docMk/>
          <pc:sldMk cId="3468116590" sldId="299"/>
        </pc:sldMkLst>
      </pc:sldChg>
      <pc:sldChg chg="addSp modSp add">
        <pc:chgData name="Sarah Sprole" userId="148eea5a25ae6c36" providerId="LiveId" clId="{B5651353-5342-4C91-993F-424C5A0E6F4F}" dt="2019-05-15T12:04:20.850" v="944" actId="1076"/>
        <pc:sldMkLst>
          <pc:docMk/>
          <pc:sldMk cId="1282153185" sldId="300"/>
        </pc:sldMkLst>
        <pc:spChg chg="mod">
          <ac:chgData name="Sarah Sprole" userId="148eea5a25ae6c36" providerId="LiveId" clId="{B5651353-5342-4C91-993F-424C5A0E6F4F}" dt="2019-05-15T11:28:45.025" v="563" actId="6549"/>
          <ac:spMkLst>
            <pc:docMk/>
            <pc:sldMk cId="1282153185" sldId="300"/>
            <ac:spMk id="2" creationId="{84498443-7801-4E1A-A223-B290ED5C7980}"/>
          </ac:spMkLst>
        </pc:spChg>
        <pc:spChg chg="mod">
          <ac:chgData name="Sarah Sprole" userId="148eea5a25ae6c36" providerId="LiveId" clId="{B5651353-5342-4C91-993F-424C5A0E6F4F}" dt="2019-05-15T12:02:39.633" v="929" actId="164"/>
          <ac:spMkLst>
            <pc:docMk/>
            <pc:sldMk cId="1282153185" sldId="300"/>
            <ac:spMk id="6" creationId="{9C623B03-9371-48E8-9606-821AA6C07BA0}"/>
          </ac:spMkLst>
        </pc:spChg>
        <pc:spChg chg="mod">
          <ac:chgData name="Sarah Sprole" userId="148eea5a25ae6c36" providerId="LiveId" clId="{B5651353-5342-4C91-993F-424C5A0E6F4F}" dt="2019-05-15T12:02:52.984" v="931" actId="164"/>
          <ac:spMkLst>
            <pc:docMk/>
            <pc:sldMk cId="1282153185" sldId="300"/>
            <ac:spMk id="7" creationId="{2EF029C8-D04F-4948-9FEF-DA0D9EBF4D14}"/>
          </ac:spMkLst>
        </pc:spChg>
        <pc:spChg chg="mod">
          <ac:chgData name="Sarah Sprole" userId="148eea5a25ae6c36" providerId="LiveId" clId="{B5651353-5342-4C91-993F-424C5A0E6F4F}" dt="2019-05-15T12:03:05.770" v="933" actId="164"/>
          <ac:spMkLst>
            <pc:docMk/>
            <pc:sldMk cId="1282153185" sldId="300"/>
            <ac:spMk id="8" creationId="{4CC83D26-0DDC-46B0-B239-073E549085E6}"/>
          </ac:spMkLst>
        </pc:spChg>
        <pc:spChg chg="mod">
          <ac:chgData name="Sarah Sprole" userId="148eea5a25ae6c36" providerId="LiveId" clId="{B5651353-5342-4C91-993F-424C5A0E6F4F}" dt="2019-05-15T12:03:17.500" v="935" actId="164"/>
          <ac:spMkLst>
            <pc:docMk/>
            <pc:sldMk cId="1282153185" sldId="300"/>
            <ac:spMk id="9" creationId="{0AB04895-2E0D-4470-B4F5-13768D48C841}"/>
          </ac:spMkLst>
        </pc:spChg>
        <pc:spChg chg="mod">
          <ac:chgData name="Sarah Sprole" userId="148eea5a25ae6c36" providerId="LiveId" clId="{B5651353-5342-4C91-993F-424C5A0E6F4F}" dt="2019-05-15T12:03:29.117" v="937" actId="164"/>
          <ac:spMkLst>
            <pc:docMk/>
            <pc:sldMk cId="1282153185" sldId="300"/>
            <ac:spMk id="10" creationId="{70770533-C5BF-47E3-A761-2E614CB62286}"/>
          </ac:spMkLst>
        </pc:spChg>
        <pc:grpChg chg="add mod">
          <ac:chgData name="Sarah Sprole" userId="148eea5a25ae6c36" providerId="LiveId" clId="{B5651353-5342-4C91-993F-424C5A0E6F4F}" dt="2019-05-15T12:02:39.633" v="929" actId="164"/>
          <ac:grpSpMkLst>
            <pc:docMk/>
            <pc:sldMk cId="1282153185" sldId="300"/>
            <ac:grpSpMk id="3" creationId="{53A564C5-032A-4127-92CA-92B525F3822F}"/>
          </ac:grpSpMkLst>
        </pc:grpChg>
        <pc:grpChg chg="add mod">
          <ac:chgData name="Sarah Sprole" userId="148eea5a25ae6c36" providerId="LiveId" clId="{B5651353-5342-4C91-993F-424C5A0E6F4F}" dt="2019-05-15T12:02:52.984" v="931" actId="164"/>
          <ac:grpSpMkLst>
            <pc:docMk/>
            <pc:sldMk cId="1282153185" sldId="300"/>
            <ac:grpSpMk id="4" creationId="{E759F9BF-D4EF-40ED-B1EE-7E56EAEC5AD8}"/>
          </ac:grpSpMkLst>
        </pc:grpChg>
        <pc:grpChg chg="add mod">
          <ac:chgData name="Sarah Sprole" userId="148eea5a25ae6c36" providerId="LiveId" clId="{B5651353-5342-4C91-993F-424C5A0E6F4F}" dt="2019-05-15T12:03:05.770" v="933" actId="164"/>
          <ac:grpSpMkLst>
            <pc:docMk/>
            <pc:sldMk cId="1282153185" sldId="300"/>
            <ac:grpSpMk id="5" creationId="{4E6F2D29-7CD2-4B98-B893-4DA45D4CD255}"/>
          </ac:grpSpMkLst>
        </pc:grpChg>
        <pc:grpChg chg="add mod">
          <ac:chgData name="Sarah Sprole" userId="148eea5a25ae6c36" providerId="LiveId" clId="{B5651353-5342-4C91-993F-424C5A0E6F4F}" dt="2019-05-15T12:03:40.491" v="938" actId="1076"/>
          <ac:grpSpMkLst>
            <pc:docMk/>
            <pc:sldMk cId="1282153185" sldId="300"/>
            <ac:grpSpMk id="16" creationId="{BD8421E2-6050-4955-BBD8-7C90C13A630A}"/>
          </ac:grpSpMkLst>
        </pc:grpChg>
        <pc:grpChg chg="add mod">
          <ac:chgData name="Sarah Sprole" userId="148eea5a25ae6c36" providerId="LiveId" clId="{B5651353-5342-4C91-993F-424C5A0E6F4F}" dt="2019-05-15T12:03:29.117" v="937" actId="164"/>
          <ac:grpSpMkLst>
            <pc:docMk/>
            <pc:sldMk cId="1282153185" sldId="300"/>
            <ac:grpSpMk id="17" creationId="{881C41F6-C982-4697-9128-DBD5942E659C}"/>
          </ac:grpSpMkLst>
        </pc:grpChg>
        <pc:picChg chg="add mod modCrop">
          <ac:chgData name="Sarah Sprole" userId="148eea5a25ae6c36" providerId="LiveId" clId="{B5651353-5342-4C91-993F-424C5A0E6F4F}" dt="2019-05-15T12:02:39.633" v="929" actId="164"/>
          <ac:picMkLst>
            <pc:docMk/>
            <pc:sldMk cId="1282153185" sldId="300"/>
            <ac:picMk id="11" creationId="{1EEF8FB9-32F4-4184-B0D1-60CC892D1DF8}"/>
          </ac:picMkLst>
        </pc:picChg>
        <pc:picChg chg="add mod modCrop">
          <ac:chgData name="Sarah Sprole" userId="148eea5a25ae6c36" providerId="LiveId" clId="{B5651353-5342-4C91-993F-424C5A0E6F4F}" dt="2019-05-15T12:02:52.984" v="931" actId="164"/>
          <ac:picMkLst>
            <pc:docMk/>
            <pc:sldMk cId="1282153185" sldId="300"/>
            <ac:picMk id="12" creationId="{B7D49FAC-A46B-4021-9213-FA7040E111EB}"/>
          </ac:picMkLst>
        </pc:picChg>
        <pc:picChg chg="add mod modCrop">
          <ac:chgData name="Sarah Sprole" userId="148eea5a25ae6c36" providerId="LiveId" clId="{B5651353-5342-4C91-993F-424C5A0E6F4F}" dt="2019-05-15T12:03:05.770" v="933" actId="164"/>
          <ac:picMkLst>
            <pc:docMk/>
            <pc:sldMk cId="1282153185" sldId="300"/>
            <ac:picMk id="13" creationId="{1623CF5D-6047-4D8B-ADA8-D35893059671}"/>
          </ac:picMkLst>
        </pc:picChg>
        <pc:picChg chg="add mod modCrop">
          <ac:chgData name="Sarah Sprole" userId="148eea5a25ae6c36" providerId="LiveId" clId="{B5651353-5342-4C91-993F-424C5A0E6F4F}" dt="2019-05-15T12:03:17.500" v="935" actId="164"/>
          <ac:picMkLst>
            <pc:docMk/>
            <pc:sldMk cId="1282153185" sldId="300"/>
            <ac:picMk id="14" creationId="{1F719D47-0FC8-4CF4-8A1F-494ECE0602FD}"/>
          </ac:picMkLst>
        </pc:picChg>
        <pc:picChg chg="add mod modCrop">
          <ac:chgData name="Sarah Sprole" userId="148eea5a25ae6c36" providerId="LiveId" clId="{B5651353-5342-4C91-993F-424C5A0E6F4F}" dt="2019-05-15T12:03:29.117" v="937" actId="164"/>
          <ac:picMkLst>
            <pc:docMk/>
            <pc:sldMk cId="1282153185" sldId="300"/>
            <ac:picMk id="15" creationId="{E706A636-F0B0-40A9-B94A-5748D433C7EB}"/>
          </ac:picMkLst>
        </pc:picChg>
        <pc:picChg chg="add mod modCrop">
          <ac:chgData name="Sarah Sprole" userId="148eea5a25ae6c36" providerId="LiveId" clId="{B5651353-5342-4C91-993F-424C5A0E6F4F}" dt="2019-05-15T12:04:20.850" v="944" actId="1076"/>
          <ac:picMkLst>
            <pc:docMk/>
            <pc:sldMk cId="1282153185" sldId="300"/>
            <ac:picMk id="18" creationId="{0BEF520C-9A4A-4513-A20B-4A63635B488B}"/>
          </ac:picMkLst>
        </pc:picChg>
      </pc:sldChg>
      <pc:sldChg chg="addSp delSp modSp add">
        <pc:chgData name="Sarah Sprole" userId="148eea5a25ae6c36" providerId="LiveId" clId="{B5651353-5342-4C91-993F-424C5A0E6F4F}" dt="2019-05-15T12:13:49.175" v="1090" actId="14100"/>
        <pc:sldMkLst>
          <pc:docMk/>
          <pc:sldMk cId="3242677971" sldId="301"/>
        </pc:sldMkLst>
        <pc:spChg chg="mod">
          <ac:chgData name="Sarah Sprole" userId="148eea5a25ae6c36" providerId="LiveId" clId="{B5651353-5342-4C91-993F-424C5A0E6F4F}" dt="2019-05-15T11:28:55.993" v="566" actId="6549"/>
          <ac:spMkLst>
            <pc:docMk/>
            <pc:sldMk cId="3242677971" sldId="301"/>
            <ac:spMk id="2" creationId="{84498443-7801-4E1A-A223-B290ED5C7980}"/>
          </ac:spMkLst>
        </pc:spChg>
        <pc:spChg chg="mod">
          <ac:chgData name="Sarah Sprole" userId="148eea5a25ae6c36" providerId="LiveId" clId="{B5651353-5342-4C91-993F-424C5A0E6F4F}" dt="2019-05-15T12:12:22.670" v="1070" actId="164"/>
          <ac:spMkLst>
            <pc:docMk/>
            <pc:sldMk cId="3242677971" sldId="301"/>
            <ac:spMk id="6" creationId="{9C623B03-9371-48E8-9606-821AA6C07BA0}"/>
          </ac:spMkLst>
        </pc:spChg>
        <pc:spChg chg="mod">
          <ac:chgData name="Sarah Sprole" userId="148eea5a25ae6c36" providerId="LiveId" clId="{B5651353-5342-4C91-993F-424C5A0E6F4F}" dt="2019-05-15T12:12:32.088" v="1073" actId="164"/>
          <ac:spMkLst>
            <pc:docMk/>
            <pc:sldMk cId="3242677971" sldId="301"/>
            <ac:spMk id="7" creationId="{2EF029C8-D04F-4948-9FEF-DA0D9EBF4D14}"/>
          </ac:spMkLst>
        </pc:spChg>
        <pc:spChg chg="mod">
          <ac:chgData name="Sarah Sprole" userId="148eea5a25ae6c36" providerId="LiveId" clId="{B5651353-5342-4C91-993F-424C5A0E6F4F}" dt="2019-05-15T12:12:43.348" v="1075" actId="164"/>
          <ac:spMkLst>
            <pc:docMk/>
            <pc:sldMk cId="3242677971" sldId="301"/>
            <ac:spMk id="8" creationId="{4CC83D26-0DDC-46B0-B239-073E549085E6}"/>
          </ac:spMkLst>
        </pc:spChg>
        <pc:spChg chg="mod">
          <ac:chgData name="Sarah Sprole" userId="148eea5a25ae6c36" providerId="LiveId" clId="{B5651353-5342-4C91-993F-424C5A0E6F4F}" dt="2019-05-15T12:12:52.270" v="1077" actId="164"/>
          <ac:spMkLst>
            <pc:docMk/>
            <pc:sldMk cId="3242677971" sldId="301"/>
            <ac:spMk id="9" creationId="{0AB04895-2E0D-4470-B4F5-13768D48C841}"/>
          </ac:spMkLst>
        </pc:spChg>
        <pc:spChg chg="mod">
          <ac:chgData name="Sarah Sprole" userId="148eea5a25ae6c36" providerId="LiveId" clId="{B5651353-5342-4C91-993F-424C5A0E6F4F}" dt="2019-05-15T12:13:05.702" v="1079" actId="164"/>
          <ac:spMkLst>
            <pc:docMk/>
            <pc:sldMk cId="3242677971" sldId="301"/>
            <ac:spMk id="10" creationId="{70770533-C5BF-47E3-A761-2E614CB62286}"/>
          </ac:spMkLst>
        </pc:spChg>
        <pc:grpChg chg="add mod">
          <ac:chgData name="Sarah Sprole" userId="148eea5a25ae6c36" providerId="LiveId" clId="{B5651353-5342-4C91-993F-424C5A0E6F4F}" dt="2019-05-15T12:13:35.902" v="1085" actId="14100"/>
          <ac:grpSpMkLst>
            <pc:docMk/>
            <pc:sldMk cId="3242677971" sldId="301"/>
            <ac:grpSpMk id="3" creationId="{0AFC6F10-A9C8-4C82-989B-149DF4303255}"/>
          </ac:grpSpMkLst>
        </pc:grpChg>
        <pc:grpChg chg="add mod">
          <ac:chgData name="Sarah Sprole" userId="148eea5a25ae6c36" providerId="LiveId" clId="{B5651353-5342-4C91-993F-424C5A0E6F4F}" dt="2019-05-15T12:13:39.986" v="1086" actId="1076"/>
          <ac:grpSpMkLst>
            <pc:docMk/>
            <pc:sldMk cId="3242677971" sldId="301"/>
            <ac:grpSpMk id="4" creationId="{F9CADA73-CDF2-4499-825E-DD279C2D3AA0}"/>
          </ac:grpSpMkLst>
        </pc:grpChg>
        <pc:grpChg chg="add mod">
          <ac:chgData name="Sarah Sprole" userId="148eea5a25ae6c36" providerId="LiveId" clId="{B5651353-5342-4C91-993F-424C5A0E6F4F}" dt="2019-05-15T12:13:49.175" v="1090" actId="14100"/>
          <ac:grpSpMkLst>
            <pc:docMk/>
            <pc:sldMk cId="3242677971" sldId="301"/>
            <ac:grpSpMk id="5" creationId="{B0A7A8D7-8B3A-4B49-8AE6-B12C98575C33}"/>
          </ac:grpSpMkLst>
        </pc:grpChg>
        <pc:grpChg chg="add mod">
          <ac:chgData name="Sarah Sprole" userId="148eea5a25ae6c36" providerId="LiveId" clId="{B5651353-5342-4C91-993F-424C5A0E6F4F}" dt="2019-05-15T12:13:45.065" v="1088" actId="1076"/>
          <ac:grpSpMkLst>
            <pc:docMk/>
            <pc:sldMk cId="3242677971" sldId="301"/>
            <ac:grpSpMk id="18" creationId="{5CCCD97E-2B4A-4A04-B180-DD960EAE26C0}"/>
          </ac:grpSpMkLst>
        </pc:grpChg>
        <pc:grpChg chg="add mod">
          <ac:chgData name="Sarah Sprole" userId="148eea5a25ae6c36" providerId="LiveId" clId="{B5651353-5342-4C91-993F-424C5A0E6F4F}" dt="2019-05-15T12:13:42.317" v="1087" actId="1076"/>
          <ac:grpSpMkLst>
            <pc:docMk/>
            <pc:sldMk cId="3242677971" sldId="301"/>
            <ac:grpSpMk id="19" creationId="{91580BBB-7692-464C-82E1-A8ADC3B27012}"/>
          </ac:grpSpMkLst>
        </pc:grpChg>
        <pc:picChg chg="add mod modCrop">
          <ac:chgData name="Sarah Sprole" userId="148eea5a25ae6c36" providerId="LiveId" clId="{B5651353-5342-4C91-993F-424C5A0E6F4F}" dt="2019-05-15T12:12:22.670" v="1070" actId="164"/>
          <ac:picMkLst>
            <pc:docMk/>
            <pc:sldMk cId="3242677971" sldId="301"/>
            <ac:picMk id="11" creationId="{B46407A5-471B-44ED-8A30-189CDFC3491C}"/>
          </ac:picMkLst>
        </pc:picChg>
        <pc:picChg chg="add del mod modCrop">
          <ac:chgData name="Sarah Sprole" userId="148eea5a25ae6c36" providerId="LiveId" clId="{B5651353-5342-4C91-993F-424C5A0E6F4F}" dt="2019-05-15T12:07:30.531" v="1014" actId="478"/>
          <ac:picMkLst>
            <pc:docMk/>
            <pc:sldMk cId="3242677971" sldId="301"/>
            <ac:picMk id="12" creationId="{1896E87F-4AC7-4F11-83CD-BB661805864F}"/>
          </ac:picMkLst>
        </pc:picChg>
        <pc:picChg chg="add mod modCrop">
          <ac:chgData name="Sarah Sprole" userId="148eea5a25ae6c36" providerId="LiveId" clId="{B5651353-5342-4C91-993F-424C5A0E6F4F}" dt="2019-05-15T12:12:32.088" v="1073" actId="164"/>
          <ac:picMkLst>
            <pc:docMk/>
            <pc:sldMk cId="3242677971" sldId="301"/>
            <ac:picMk id="13" creationId="{06C2C50E-BF5B-4775-A5C5-9046F0EC150F}"/>
          </ac:picMkLst>
        </pc:picChg>
        <pc:picChg chg="add mod modCrop">
          <ac:chgData name="Sarah Sprole" userId="148eea5a25ae6c36" providerId="LiveId" clId="{B5651353-5342-4C91-993F-424C5A0E6F4F}" dt="2019-05-15T12:12:43.348" v="1075" actId="164"/>
          <ac:picMkLst>
            <pc:docMk/>
            <pc:sldMk cId="3242677971" sldId="301"/>
            <ac:picMk id="14" creationId="{09B3568B-D981-4FBE-A478-9CB6ABDC20A5}"/>
          </ac:picMkLst>
        </pc:picChg>
        <pc:picChg chg="add mod modCrop">
          <ac:chgData name="Sarah Sprole" userId="148eea5a25ae6c36" providerId="LiveId" clId="{B5651353-5342-4C91-993F-424C5A0E6F4F}" dt="2019-05-15T12:12:52.270" v="1077" actId="164"/>
          <ac:picMkLst>
            <pc:docMk/>
            <pc:sldMk cId="3242677971" sldId="301"/>
            <ac:picMk id="15" creationId="{7FFE882A-C1F6-415A-A3CE-32FDC00083B4}"/>
          </ac:picMkLst>
        </pc:picChg>
        <pc:picChg chg="add mod modCrop">
          <ac:chgData name="Sarah Sprole" userId="148eea5a25ae6c36" providerId="LiveId" clId="{B5651353-5342-4C91-993F-424C5A0E6F4F}" dt="2019-05-15T12:13:05.702" v="1079" actId="164"/>
          <ac:picMkLst>
            <pc:docMk/>
            <pc:sldMk cId="3242677971" sldId="301"/>
            <ac:picMk id="16" creationId="{C16D838E-56A4-469B-AB05-C0807DE4E7D1}"/>
          </ac:picMkLst>
        </pc:picChg>
        <pc:picChg chg="add mod modCrop">
          <ac:chgData name="Sarah Sprole" userId="148eea5a25ae6c36" providerId="LiveId" clId="{B5651353-5342-4C91-993F-424C5A0E6F4F}" dt="2019-05-15T12:12:04.031" v="1067" actId="14100"/>
          <ac:picMkLst>
            <pc:docMk/>
            <pc:sldMk cId="3242677971" sldId="301"/>
            <ac:picMk id="17" creationId="{F160C678-7C19-49D1-BA59-DAB95F5C0CB7}"/>
          </ac:picMkLst>
        </pc:picChg>
      </pc:sldChg>
      <pc:sldChg chg="addSp delSp modSp add">
        <pc:chgData name="Sarah Sprole" userId="148eea5a25ae6c36" providerId="LiveId" clId="{B5651353-5342-4C91-993F-424C5A0E6F4F}" dt="2019-05-15T15:35:32.017" v="1618" actId="164"/>
        <pc:sldMkLst>
          <pc:docMk/>
          <pc:sldMk cId="3964758374" sldId="302"/>
        </pc:sldMkLst>
        <pc:spChg chg="mod">
          <ac:chgData name="Sarah Sprole" userId="148eea5a25ae6c36" providerId="LiveId" clId="{B5651353-5342-4C91-993F-424C5A0E6F4F}" dt="2019-05-15T12:16:47.002" v="1202" actId="207"/>
          <ac:spMkLst>
            <pc:docMk/>
            <pc:sldMk cId="3964758374" sldId="302"/>
            <ac:spMk id="2" creationId="{C1C6D443-1A93-4DBF-9F5C-55BCF6362531}"/>
          </ac:spMkLst>
        </pc:spChg>
        <pc:spChg chg="del mod">
          <ac:chgData name="Sarah Sprole" userId="148eea5a25ae6c36" providerId="LiveId" clId="{B5651353-5342-4C91-993F-424C5A0E6F4F}" dt="2019-05-15T15:13:28.427" v="1401" actId="478"/>
          <ac:spMkLst>
            <pc:docMk/>
            <pc:sldMk cId="3964758374" sldId="302"/>
            <ac:spMk id="3" creationId="{96D8B238-7EE0-4154-AEF9-7FADA0803E62}"/>
          </ac:spMkLst>
        </pc:spChg>
        <pc:grpChg chg="add mod">
          <ac:chgData name="Sarah Sprole" userId="148eea5a25ae6c36" providerId="LiveId" clId="{B5651353-5342-4C91-993F-424C5A0E6F4F}" dt="2019-05-15T15:35:27.332" v="1617" actId="164"/>
          <ac:grpSpMkLst>
            <pc:docMk/>
            <pc:sldMk cId="3964758374" sldId="302"/>
            <ac:grpSpMk id="16" creationId="{0E654876-1552-46F0-BAD1-635B58290C08}"/>
          </ac:grpSpMkLst>
        </pc:grpChg>
        <pc:grpChg chg="add mod">
          <ac:chgData name="Sarah Sprole" userId="148eea5a25ae6c36" providerId="LiveId" clId="{B5651353-5342-4C91-993F-424C5A0E6F4F}" dt="2019-05-15T15:35:32.017" v="1618" actId="164"/>
          <ac:grpSpMkLst>
            <pc:docMk/>
            <pc:sldMk cId="3964758374" sldId="302"/>
            <ac:grpSpMk id="17" creationId="{1E52A756-01FA-419B-A40E-6CF900E87B7F}"/>
          </ac:grpSpMkLst>
        </pc:grpChg>
        <pc:picChg chg="add mod modCrop">
          <ac:chgData name="Sarah Sprole" userId="148eea5a25ae6c36" providerId="LiveId" clId="{B5651353-5342-4C91-993F-424C5A0E6F4F}" dt="2019-05-15T15:35:27.332" v="1617" actId="164"/>
          <ac:picMkLst>
            <pc:docMk/>
            <pc:sldMk cId="3964758374" sldId="302"/>
            <ac:picMk id="5" creationId="{70178EB3-EE20-4F2A-AF0A-3937FAB28DBA}"/>
          </ac:picMkLst>
        </pc:picChg>
        <pc:picChg chg="add mod modCrop">
          <ac:chgData name="Sarah Sprole" userId="148eea5a25ae6c36" providerId="LiveId" clId="{B5651353-5342-4C91-993F-424C5A0E6F4F}" dt="2019-05-15T15:35:27.332" v="1617" actId="164"/>
          <ac:picMkLst>
            <pc:docMk/>
            <pc:sldMk cId="3964758374" sldId="302"/>
            <ac:picMk id="7" creationId="{278C7AAC-BC8C-4EAE-8839-93D1C9AF03C5}"/>
          </ac:picMkLst>
        </pc:picChg>
        <pc:picChg chg="add mod">
          <ac:chgData name="Sarah Sprole" userId="148eea5a25ae6c36" providerId="LiveId" clId="{B5651353-5342-4C91-993F-424C5A0E6F4F}" dt="2019-05-15T15:35:27.332" v="1617" actId="164"/>
          <ac:picMkLst>
            <pc:docMk/>
            <pc:sldMk cId="3964758374" sldId="302"/>
            <ac:picMk id="9" creationId="{26ECF667-B53A-45FF-B7E1-1C26BBF196AB}"/>
          </ac:picMkLst>
        </pc:picChg>
        <pc:picChg chg="add mod modCrop">
          <ac:chgData name="Sarah Sprole" userId="148eea5a25ae6c36" providerId="LiveId" clId="{B5651353-5342-4C91-993F-424C5A0E6F4F}" dt="2019-05-15T15:35:32.017" v="1618" actId="164"/>
          <ac:picMkLst>
            <pc:docMk/>
            <pc:sldMk cId="3964758374" sldId="302"/>
            <ac:picMk id="11" creationId="{FDEEB1CE-19B1-46EB-92AB-2AFAA4041901}"/>
          </ac:picMkLst>
        </pc:picChg>
        <pc:picChg chg="add mod modCrop">
          <ac:chgData name="Sarah Sprole" userId="148eea5a25ae6c36" providerId="LiveId" clId="{B5651353-5342-4C91-993F-424C5A0E6F4F}" dt="2019-05-15T15:35:32.017" v="1618" actId="164"/>
          <ac:picMkLst>
            <pc:docMk/>
            <pc:sldMk cId="3964758374" sldId="302"/>
            <ac:picMk id="13" creationId="{53C9CFF5-8B85-460B-88FB-4DB688482A30}"/>
          </ac:picMkLst>
        </pc:picChg>
        <pc:picChg chg="add mod">
          <ac:chgData name="Sarah Sprole" userId="148eea5a25ae6c36" providerId="LiveId" clId="{B5651353-5342-4C91-993F-424C5A0E6F4F}" dt="2019-05-15T15:35:32.017" v="1618" actId="164"/>
          <ac:picMkLst>
            <pc:docMk/>
            <pc:sldMk cId="3964758374" sldId="302"/>
            <ac:picMk id="15" creationId="{93212632-FA0F-4B25-AE01-732EFE2739FF}"/>
          </ac:picMkLst>
        </pc:picChg>
      </pc:sldChg>
      <pc:sldChg chg="addSp delSp modSp add">
        <pc:chgData name="Sarah Sprole" userId="148eea5a25ae6c36" providerId="LiveId" clId="{B5651353-5342-4C91-993F-424C5A0E6F4F}" dt="2019-05-15T15:34:56.913" v="1614" actId="12789"/>
        <pc:sldMkLst>
          <pc:docMk/>
          <pc:sldMk cId="670699938" sldId="303"/>
        </pc:sldMkLst>
        <pc:spChg chg="mod">
          <ac:chgData name="Sarah Sprole" userId="148eea5a25ae6c36" providerId="LiveId" clId="{B5651353-5342-4C91-993F-424C5A0E6F4F}" dt="2019-05-15T12:16:58.400" v="1206" actId="2711"/>
          <ac:spMkLst>
            <pc:docMk/>
            <pc:sldMk cId="670699938" sldId="303"/>
            <ac:spMk id="2" creationId="{283A0CDC-2682-4948-AA11-975AEE2489A9}"/>
          </ac:spMkLst>
        </pc:spChg>
        <pc:spChg chg="del">
          <ac:chgData name="Sarah Sprole" userId="148eea5a25ae6c36" providerId="LiveId" clId="{B5651353-5342-4C91-993F-424C5A0E6F4F}" dt="2019-05-15T15:18:45.604" v="1452" actId="478"/>
          <ac:spMkLst>
            <pc:docMk/>
            <pc:sldMk cId="670699938" sldId="303"/>
            <ac:spMk id="3" creationId="{098D8D15-AEB3-4C69-B3F2-61F3C309B007}"/>
          </ac:spMkLst>
        </pc:spChg>
        <pc:spChg chg="add mod">
          <ac:chgData name="Sarah Sprole" userId="148eea5a25ae6c36" providerId="LiveId" clId="{B5651353-5342-4C91-993F-424C5A0E6F4F}" dt="2019-05-15T15:22:19.848" v="1514" actId="12788"/>
          <ac:spMkLst>
            <pc:docMk/>
            <pc:sldMk cId="670699938" sldId="303"/>
            <ac:spMk id="14" creationId="{D5CF4684-E4B4-4601-ACF9-2D733C2B9E60}"/>
          </ac:spMkLst>
        </pc:spChg>
        <pc:spChg chg="add del mod">
          <ac:chgData name="Sarah Sprole" userId="148eea5a25ae6c36" providerId="LiveId" clId="{B5651353-5342-4C91-993F-424C5A0E6F4F}" dt="2019-05-15T15:21:33.362" v="1497" actId="478"/>
          <ac:spMkLst>
            <pc:docMk/>
            <pc:sldMk cId="670699938" sldId="303"/>
            <ac:spMk id="16" creationId="{2059993D-E90A-4407-81CE-131ADF5600E7}"/>
          </ac:spMkLst>
        </pc:spChg>
        <pc:spChg chg="add mod">
          <ac:chgData name="Sarah Sprole" userId="148eea5a25ae6c36" providerId="LiveId" clId="{B5651353-5342-4C91-993F-424C5A0E6F4F}" dt="2019-05-15T15:22:27.054" v="1515" actId="164"/>
          <ac:spMkLst>
            <pc:docMk/>
            <pc:sldMk cId="670699938" sldId="303"/>
            <ac:spMk id="17" creationId="{22D1A40E-5D91-44A3-8712-75ED6FE85AD0}"/>
          </ac:spMkLst>
        </pc:spChg>
        <pc:grpChg chg="add mod">
          <ac:chgData name="Sarah Sprole" userId="148eea5a25ae6c36" providerId="LiveId" clId="{B5651353-5342-4C91-993F-424C5A0E6F4F}" dt="2019-05-15T15:34:56.913" v="1614" actId="12789"/>
          <ac:grpSpMkLst>
            <pc:docMk/>
            <pc:sldMk cId="670699938" sldId="303"/>
            <ac:grpSpMk id="15" creationId="{11414CE6-12C0-4165-AE95-78CC8A910020}"/>
          </ac:grpSpMkLst>
        </pc:grpChg>
        <pc:grpChg chg="add mod">
          <ac:chgData name="Sarah Sprole" userId="148eea5a25ae6c36" providerId="LiveId" clId="{B5651353-5342-4C91-993F-424C5A0E6F4F}" dt="2019-05-15T15:34:56.913" v="1614" actId="12789"/>
          <ac:grpSpMkLst>
            <pc:docMk/>
            <pc:sldMk cId="670699938" sldId="303"/>
            <ac:grpSpMk id="18" creationId="{9F29A5A9-6E7C-4C5F-A1DC-51E5E551964A}"/>
          </ac:grpSpMkLst>
        </pc:grpChg>
        <pc:grpChg chg="add mod">
          <ac:chgData name="Sarah Sprole" userId="148eea5a25ae6c36" providerId="LiveId" clId="{B5651353-5342-4C91-993F-424C5A0E6F4F}" dt="2019-05-15T15:34:56.913" v="1614" actId="12789"/>
          <ac:grpSpMkLst>
            <pc:docMk/>
            <pc:sldMk cId="670699938" sldId="303"/>
            <ac:grpSpMk id="23" creationId="{F2651D56-9F18-455F-B05C-E7FFFC35DDF2}"/>
          </ac:grpSpMkLst>
        </pc:grpChg>
        <pc:grpChg chg="add mod">
          <ac:chgData name="Sarah Sprole" userId="148eea5a25ae6c36" providerId="LiveId" clId="{B5651353-5342-4C91-993F-424C5A0E6F4F}" dt="2019-05-15T15:34:56.913" v="1614" actId="12789"/>
          <ac:grpSpMkLst>
            <pc:docMk/>
            <pc:sldMk cId="670699938" sldId="303"/>
            <ac:grpSpMk id="24" creationId="{2D09EE1F-51D1-440A-836B-F6807430DF72}"/>
          </ac:grpSpMkLst>
        </pc:grpChg>
        <pc:picChg chg="add mod modCrop">
          <ac:chgData name="Sarah Sprole" userId="148eea5a25ae6c36" providerId="LiveId" clId="{B5651353-5342-4C91-993F-424C5A0E6F4F}" dt="2019-05-15T15:21:05.752" v="1494" actId="164"/>
          <ac:picMkLst>
            <pc:docMk/>
            <pc:sldMk cId="670699938" sldId="303"/>
            <ac:picMk id="5" creationId="{5689C8F2-09E1-4A52-9F12-0AC38663BB95}"/>
          </ac:picMkLst>
        </pc:picChg>
        <pc:picChg chg="add mod">
          <ac:chgData name="Sarah Sprole" userId="148eea5a25ae6c36" providerId="LiveId" clId="{B5651353-5342-4C91-993F-424C5A0E6F4F}" dt="2019-05-15T15:23:40.817" v="1531" actId="164"/>
          <ac:picMkLst>
            <pc:docMk/>
            <pc:sldMk cId="670699938" sldId="303"/>
            <ac:picMk id="7" creationId="{8FC8FCDD-D05D-404D-85A5-1283C0995791}"/>
          </ac:picMkLst>
        </pc:picChg>
        <pc:picChg chg="add mod">
          <ac:chgData name="Sarah Sprole" userId="148eea5a25ae6c36" providerId="LiveId" clId="{B5651353-5342-4C91-993F-424C5A0E6F4F}" dt="2019-05-15T15:23:40.817" v="1531" actId="164"/>
          <ac:picMkLst>
            <pc:docMk/>
            <pc:sldMk cId="670699938" sldId="303"/>
            <ac:picMk id="9" creationId="{8F347519-BE79-405C-91DD-492BE6C85B2C}"/>
          </ac:picMkLst>
        </pc:picChg>
        <pc:picChg chg="add del mod">
          <ac:chgData name="Sarah Sprole" userId="148eea5a25ae6c36" providerId="LiveId" clId="{B5651353-5342-4C91-993F-424C5A0E6F4F}" dt="2019-05-15T15:19:52.141" v="1468" actId="478"/>
          <ac:picMkLst>
            <pc:docMk/>
            <pc:sldMk cId="670699938" sldId="303"/>
            <ac:picMk id="11" creationId="{20CA6CBF-449B-4772-9C96-7C3DF18A10DF}"/>
          </ac:picMkLst>
        </pc:picChg>
        <pc:picChg chg="add mod modCrop">
          <ac:chgData name="Sarah Sprole" userId="148eea5a25ae6c36" providerId="LiveId" clId="{B5651353-5342-4C91-993F-424C5A0E6F4F}" dt="2019-05-15T15:22:27.054" v="1515" actId="164"/>
          <ac:picMkLst>
            <pc:docMk/>
            <pc:sldMk cId="670699938" sldId="303"/>
            <ac:picMk id="13" creationId="{3BB0DB29-B1D6-4FC2-A2D6-241FE83A38FD}"/>
          </ac:picMkLst>
        </pc:picChg>
        <pc:picChg chg="add mod modCrop">
          <ac:chgData name="Sarah Sprole" userId="148eea5a25ae6c36" providerId="LiveId" clId="{B5651353-5342-4C91-993F-424C5A0E6F4F}" dt="2019-05-15T15:23:52.365" v="1533" actId="164"/>
          <ac:picMkLst>
            <pc:docMk/>
            <pc:sldMk cId="670699938" sldId="303"/>
            <ac:picMk id="20" creationId="{AA9D1B9E-2E55-4328-B3D5-B8447A047002}"/>
          </ac:picMkLst>
        </pc:picChg>
        <pc:picChg chg="add mod">
          <ac:chgData name="Sarah Sprole" userId="148eea5a25ae6c36" providerId="LiveId" clId="{B5651353-5342-4C91-993F-424C5A0E6F4F}" dt="2019-05-15T15:23:52.365" v="1533" actId="164"/>
          <ac:picMkLst>
            <pc:docMk/>
            <pc:sldMk cId="670699938" sldId="303"/>
            <ac:picMk id="22" creationId="{22E3B028-A62C-4ABD-A719-36BD156F88B4}"/>
          </ac:picMkLst>
        </pc:picChg>
      </pc:sldChg>
      <pc:sldChg chg="modSp add del ord">
        <pc:chgData name="Sarah Sprole" userId="148eea5a25ae6c36" providerId="LiveId" clId="{B5651353-5342-4C91-993F-424C5A0E6F4F}" dt="2019-05-15T15:24:10.490" v="1534" actId="2696"/>
        <pc:sldMkLst>
          <pc:docMk/>
          <pc:sldMk cId="1120858120" sldId="304"/>
        </pc:sldMkLst>
        <pc:spChg chg="mod">
          <ac:chgData name="Sarah Sprole" userId="148eea5a25ae6c36" providerId="LiveId" clId="{B5651353-5342-4C91-993F-424C5A0E6F4F}" dt="2019-05-15T12:17:07.835" v="1210" actId="2711"/>
          <ac:spMkLst>
            <pc:docMk/>
            <pc:sldMk cId="1120858120" sldId="304"/>
            <ac:spMk id="2" creationId="{DA42C51E-24AD-4898-85B8-D16E97F06742}"/>
          </ac:spMkLst>
        </pc:spChg>
      </pc:sldChg>
      <pc:sldChg chg="delSp modSp add del setBg delDesignElem">
        <pc:chgData name="Sarah Sprole" userId="148eea5a25ae6c36" providerId="LiveId" clId="{B5651353-5342-4C91-993F-424C5A0E6F4F}" dt="2019-05-15T15:24:13.731" v="1535" actId="2696"/>
        <pc:sldMkLst>
          <pc:docMk/>
          <pc:sldMk cId="4095678408" sldId="305"/>
        </pc:sldMkLst>
        <pc:spChg chg="del">
          <ac:chgData name="Sarah Sprole" userId="148eea5a25ae6c36" providerId="LiveId" clId="{B5651353-5342-4C91-993F-424C5A0E6F4F}" dt="2019-05-15T12:18:11.710" v="1224"/>
          <ac:spMkLst>
            <pc:docMk/>
            <pc:sldMk cId="4095678408" sldId="305"/>
            <ac:spMk id="36" creationId="{57845966-6EFC-468A-9CC7-BAB4B95854E7}"/>
          </ac:spMkLst>
        </pc:spChg>
        <pc:spChg chg="del">
          <ac:chgData name="Sarah Sprole" userId="148eea5a25ae6c36" providerId="LiveId" clId="{B5651353-5342-4C91-993F-424C5A0E6F4F}" dt="2019-05-15T12:18:11.710" v="1224"/>
          <ac:spMkLst>
            <pc:docMk/>
            <pc:sldMk cId="4095678408" sldId="305"/>
            <ac:spMk id="40" creationId="{ADAD1991-FFD1-4E94-ABAB-7560D33008E4}"/>
          </ac:spMkLst>
        </pc:spChg>
        <pc:picChg chg="del mod">
          <ac:chgData name="Sarah Sprole" userId="148eea5a25ae6c36" providerId="LiveId" clId="{B5651353-5342-4C91-993F-424C5A0E6F4F}" dt="2019-05-15T12:18:17.421" v="1227" actId="478"/>
          <ac:picMkLst>
            <pc:docMk/>
            <pc:sldMk cId="4095678408" sldId="305"/>
            <ac:picMk id="26" creationId="{130570E0-847F-4B2C-B463-BA09A9597B83}"/>
          </ac:picMkLst>
        </pc:picChg>
        <pc:picChg chg="del">
          <ac:chgData name="Sarah Sprole" userId="148eea5a25ae6c36" providerId="LiveId" clId="{B5651353-5342-4C91-993F-424C5A0E6F4F}" dt="2019-05-15T12:18:11.710" v="1224"/>
          <ac:picMkLst>
            <pc:docMk/>
            <pc:sldMk cId="4095678408" sldId="305"/>
            <ac:picMk id="38" creationId="{75554383-98AF-4A47-BB65-705FAAA4BE6A}"/>
          </ac:picMkLst>
        </pc:picChg>
      </pc:sldChg>
      <pc:sldChg chg="addSp delSp modSp add ord">
        <pc:chgData name="Sarah Sprole" userId="148eea5a25ae6c36" providerId="LiveId" clId="{B5651353-5342-4C91-993F-424C5A0E6F4F}" dt="2019-05-15T12:19:42.749" v="1275" actId="1076"/>
        <pc:sldMkLst>
          <pc:docMk/>
          <pc:sldMk cId="3632178763" sldId="306"/>
        </pc:sldMkLst>
        <pc:spChg chg="add del mod">
          <ac:chgData name="Sarah Sprole" userId="148eea5a25ae6c36" providerId="LiveId" clId="{B5651353-5342-4C91-993F-424C5A0E6F4F}" dt="2019-05-15T12:19:39.482" v="1274" actId="478"/>
          <ac:spMkLst>
            <pc:docMk/>
            <pc:sldMk cId="3632178763" sldId="306"/>
            <ac:spMk id="2" creationId="{15A69DC7-6AFB-4133-926A-285BD7550856}"/>
          </ac:spMkLst>
        </pc:spChg>
        <pc:picChg chg="mod">
          <ac:chgData name="Sarah Sprole" userId="148eea5a25ae6c36" providerId="LiveId" clId="{B5651353-5342-4C91-993F-424C5A0E6F4F}" dt="2019-05-15T12:19:42.749" v="1275" actId="1076"/>
          <ac:picMkLst>
            <pc:docMk/>
            <pc:sldMk cId="3632178763" sldId="306"/>
            <ac:picMk id="26" creationId="{130570E0-847F-4B2C-B463-BA09A9597B83}"/>
          </ac:picMkLst>
        </pc:picChg>
      </pc:sldChg>
      <pc:sldChg chg="modSp add">
        <pc:chgData name="Sarah Sprole" userId="148eea5a25ae6c36" providerId="LiveId" clId="{B5651353-5342-4C91-993F-424C5A0E6F4F}" dt="2019-05-15T15:46:15.756" v="1627" actId="20577"/>
        <pc:sldMkLst>
          <pc:docMk/>
          <pc:sldMk cId="1108559731" sldId="307"/>
        </pc:sldMkLst>
        <pc:spChg chg="mod">
          <ac:chgData name="Sarah Sprole" userId="148eea5a25ae6c36" providerId="LiveId" clId="{B5651353-5342-4C91-993F-424C5A0E6F4F}" dt="2019-05-15T15:28:33.706" v="1538" actId="20577"/>
          <ac:spMkLst>
            <pc:docMk/>
            <pc:sldMk cId="1108559731" sldId="307"/>
            <ac:spMk id="2" creationId="{B13C7906-4243-4A02-997B-E8C09DDB6D0A}"/>
          </ac:spMkLst>
        </pc:spChg>
        <pc:spChg chg="mod">
          <ac:chgData name="Sarah Sprole" userId="148eea5a25ae6c36" providerId="LiveId" clId="{B5651353-5342-4C91-993F-424C5A0E6F4F}" dt="2019-05-15T15:46:15.756" v="1627" actId="20577"/>
          <ac:spMkLst>
            <pc:docMk/>
            <pc:sldMk cId="1108559731" sldId="307"/>
            <ac:spMk id="3" creationId="{4D555DE9-E6C4-455E-9AF7-3461D6218065}"/>
          </ac:spMkLst>
        </pc:spChg>
      </pc:sldChg>
      <pc:sldChg chg="addSp delSp modSp add setBg delDesignElem">
        <pc:chgData name="Sarah Sprole" userId="148eea5a25ae6c36" providerId="LiveId" clId="{B5651353-5342-4C91-993F-424C5A0E6F4F}" dt="2019-05-15T16:12:58.205" v="1655"/>
        <pc:sldMkLst>
          <pc:docMk/>
          <pc:sldMk cId="3716049041" sldId="308"/>
        </pc:sldMkLst>
        <pc:spChg chg="del">
          <ac:chgData name="Sarah Sprole" userId="148eea5a25ae6c36" providerId="LiveId" clId="{B5651353-5342-4C91-993F-424C5A0E6F4F}" dt="2019-05-15T16:12:19.800" v="1651" actId="478"/>
          <ac:spMkLst>
            <pc:docMk/>
            <pc:sldMk cId="3716049041" sldId="308"/>
            <ac:spMk id="2" creationId="{F584F4EA-1F7E-49B6-B448-0AFAB8351DB3}"/>
          </ac:spMkLst>
        </pc:spChg>
        <pc:spChg chg="add del mod">
          <ac:chgData name="Sarah Sprole" userId="148eea5a25ae6c36" providerId="LiveId" clId="{B5651353-5342-4C91-993F-424C5A0E6F4F}" dt="2019-05-15T16:12:25.515" v="1654" actId="478"/>
          <ac:spMkLst>
            <pc:docMk/>
            <pc:sldMk cId="3716049041" sldId="308"/>
            <ac:spMk id="4" creationId="{A0734346-A843-46C5-A9B3-58466B4B99BD}"/>
          </ac:spMkLst>
        </pc:spChg>
        <pc:spChg chg="add del mod">
          <ac:chgData name="Sarah Sprole" userId="148eea5a25ae6c36" providerId="LiveId" clId="{B5651353-5342-4C91-993F-424C5A0E6F4F}" dt="2019-05-15T16:12:22.588" v="1653" actId="478"/>
          <ac:spMkLst>
            <pc:docMk/>
            <pc:sldMk cId="3716049041" sldId="308"/>
            <ac:spMk id="6" creationId="{DB3DC3C2-AE62-41CF-AA4A-5BA2BDD2477D}"/>
          </ac:spMkLst>
        </pc:spChg>
        <pc:spChg chg="del">
          <ac:chgData name="Sarah Sprole" userId="148eea5a25ae6c36" providerId="LiveId" clId="{B5651353-5342-4C91-993F-424C5A0E6F4F}" dt="2019-05-15T16:11:56.052" v="1650"/>
          <ac:spMkLst>
            <pc:docMk/>
            <pc:sldMk cId="3716049041" sldId="308"/>
            <ac:spMk id="33" creationId="{6753252F-4873-4F63-801D-CC719279A7D5}"/>
          </ac:spMkLst>
        </pc:spChg>
        <pc:spChg chg="del">
          <ac:chgData name="Sarah Sprole" userId="148eea5a25ae6c36" providerId="LiveId" clId="{B5651353-5342-4C91-993F-424C5A0E6F4F}" dt="2019-05-15T16:11:56.052" v="1650"/>
          <ac:spMkLst>
            <pc:docMk/>
            <pc:sldMk cId="3716049041" sldId="308"/>
            <ac:spMk id="35" creationId="{047C8CCB-F95D-4249-92DD-651249D3535A}"/>
          </ac:spMkLst>
        </pc:spChg>
        <pc:picChg chg="add">
          <ac:chgData name="Sarah Sprole" userId="148eea5a25ae6c36" providerId="LiveId" clId="{B5651353-5342-4C91-993F-424C5A0E6F4F}" dt="2019-05-15T16:12:58.205" v="1655"/>
          <ac:picMkLst>
            <pc:docMk/>
            <pc:sldMk cId="3716049041" sldId="308"/>
            <ac:picMk id="7" creationId="{D66D04CF-DD7C-4A42-9D11-4517DF2BB85C}"/>
          </ac:picMkLst>
        </pc:picChg>
        <pc:picChg chg="del">
          <ac:chgData name="Sarah Sprole" userId="148eea5a25ae6c36" providerId="LiveId" clId="{B5651353-5342-4C91-993F-424C5A0E6F4F}" dt="2019-05-15T16:12:20.258" v="1652" actId="478"/>
          <ac:picMkLst>
            <pc:docMk/>
            <pc:sldMk cId="3716049041" sldId="308"/>
            <ac:picMk id="8" creationId="{FD3FB934-A2FD-4E1F-9F8F-446368486250}"/>
          </ac:picMkLst>
        </pc:picChg>
      </pc:sldChg>
      <pc:sldChg chg="addSp delSp modSp add mod setBg">
        <pc:chgData name="Sarah Sprole" userId="148eea5a25ae6c36" providerId="LiveId" clId="{B5651353-5342-4C91-993F-424C5A0E6F4F}" dt="2019-05-15T16:15:12.159" v="1675" actId="26606"/>
        <pc:sldMkLst>
          <pc:docMk/>
          <pc:sldMk cId="3264603279" sldId="309"/>
        </pc:sldMkLst>
        <pc:spChg chg="del">
          <ac:chgData name="Sarah Sprole" userId="148eea5a25ae6c36" providerId="LiveId" clId="{B5651353-5342-4C91-993F-424C5A0E6F4F}" dt="2019-05-15T16:14:04.456" v="1664" actId="478"/>
          <ac:spMkLst>
            <pc:docMk/>
            <pc:sldMk cId="3264603279" sldId="309"/>
            <ac:spMk id="2" creationId="{DE1D6F20-14FD-4999-B641-1CDD13A291FD}"/>
          </ac:spMkLst>
        </pc:spChg>
        <pc:spChg chg="del">
          <ac:chgData name="Sarah Sprole" userId="148eea5a25ae6c36" providerId="LiveId" clId="{B5651353-5342-4C91-993F-424C5A0E6F4F}" dt="2019-05-15T16:14:06.040" v="1665" actId="478"/>
          <ac:spMkLst>
            <pc:docMk/>
            <pc:sldMk cId="3264603279" sldId="309"/>
            <ac:spMk id="3" creationId="{820749B0-A75B-47B1-BE6C-4D3885FFF7C3}"/>
          </ac:spMkLst>
        </pc:spChg>
        <pc:spChg chg="add del">
          <ac:chgData name="Sarah Sprole" userId="148eea5a25ae6c36" providerId="LiveId" clId="{B5651353-5342-4C91-993F-424C5A0E6F4F}" dt="2019-05-15T16:15:12.159" v="1675" actId="26606"/>
          <ac:spMkLst>
            <pc:docMk/>
            <pc:sldMk cId="3264603279" sldId="309"/>
            <ac:spMk id="9" creationId="{57845966-6EFC-468A-9CC7-BAB4B95854E7}"/>
          </ac:spMkLst>
        </pc:spChg>
        <pc:spChg chg="add del">
          <ac:chgData name="Sarah Sprole" userId="148eea5a25ae6c36" providerId="LiveId" clId="{B5651353-5342-4C91-993F-424C5A0E6F4F}" dt="2019-05-15T16:15:12.159" v="1675" actId="26606"/>
          <ac:spMkLst>
            <pc:docMk/>
            <pc:sldMk cId="3264603279" sldId="309"/>
            <ac:spMk id="13" creationId="{ADAD1991-FFD1-4E94-ABAB-7560D33008E4}"/>
          </ac:spMkLst>
        </pc:spChg>
        <pc:spChg chg="add del">
          <ac:chgData name="Sarah Sprole" userId="148eea5a25ae6c36" providerId="LiveId" clId="{B5651353-5342-4C91-993F-424C5A0E6F4F}" dt="2019-05-15T16:15:12.157" v="1674" actId="26606"/>
          <ac:spMkLst>
            <pc:docMk/>
            <pc:sldMk cId="3264603279" sldId="309"/>
            <ac:spMk id="18" creationId="{32BC26D8-82FB-445E-AA49-62A77D7C1EE0}"/>
          </ac:spMkLst>
        </pc:spChg>
        <pc:spChg chg="add del">
          <ac:chgData name="Sarah Sprole" userId="148eea5a25ae6c36" providerId="LiveId" clId="{B5651353-5342-4C91-993F-424C5A0E6F4F}" dt="2019-05-15T16:15:12.157" v="1674" actId="26606"/>
          <ac:spMkLst>
            <pc:docMk/>
            <pc:sldMk cId="3264603279" sldId="309"/>
            <ac:spMk id="20" creationId="{CB44330D-EA18-4254-AA95-EB49948539B8}"/>
          </ac:spMkLst>
        </pc:spChg>
        <pc:picChg chg="add mod">
          <ac:chgData name="Sarah Sprole" userId="148eea5a25ae6c36" providerId="LiveId" clId="{B5651353-5342-4C91-993F-424C5A0E6F4F}" dt="2019-05-15T16:15:12.159" v="1675" actId="26606"/>
          <ac:picMkLst>
            <pc:docMk/>
            <pc:sldMk cId="3264603279" sldId="309"/>
            <ac:picMk id="4" creationId="{5C1EDB6A-6685-4213-B1CE-2AF7EBFE6F90}"/>
          </ac:picMkLst>
        </pc:picChg>
        <pc:picChg chg="add del">
          <ac:chgData name="Sarah Sprole" userId="148eea5a25ae6c36" providerId="LiveId" clId="{B5651353-5342-4C91-993F-424C5A0E6F4F}" dt="2019-05-15T16:15:12.159" v="1675" actId="26606"/>
          <ac:picMkLst>
            <pc:docMk/>
            <pc:sldMk cId="3264603279" sldId="309"/>
            <ac:picMk id="11" creationId="{75554383-98AF-4A47-BB65-705FAAA4BE6A}"/>
          </ac:picMkLst>
        </pc:picChg>
      </pc:sldChg>
      <pc:sldChg chg="addSp delSp add">
        <pc:chgData name="Sarah Sprole" userId="148eea5a25ae6c36" providerId="LiveId" clId="{B5651353-5342-4C91-993F-424C5A0E6F4F}" dt="2019-05-15T16:15:35.487" v="1676"/>
        <pc:sldMkLst>
          <pc:docMk/>
          <pc:sldMk cId="2888432433" sldId="310"/>
        </pc:sldMkLst>
        <pc:spChg chg="del">
          <ac:chgData name="Sarah Sprole" userId="148eea5a25ae6c36" providerId="LiveId" clId="{B5651353-5342-4C91-993F-424C5A0E6F4F}" dt="2019-05-15T16:14:49.375" v="1667" actId="478"/>
          <ac:spMkLst>
            <pc:docMk/>
            <pc:sldMk cId="2888432433" sldId="310"/>
            <ac:spMk id="2" creationId="{8FD9C6D3-263C-4CBE-B1F9-34E73794E4A4}"/>
          </ac:spMkLst>
        </pc:spChg>
        <pc:spChg chg="del">
          <ac:chgData name="Sarah Sprole" userId="148eea5a25ae6c36" providerId="LiveId" clId="{B5651353-5342-4C91-993F-424C5A0E6F4F}" dt="2019-05-15T16:14:51.689" v="1668" actId="478"/>
          <ac:spMkLst>
            <pc:docMk/>
            <pc:sldMk cId="2888432433" sldId="310"/>
            <ac:spMk id="3" creationId="{C50C146A-A133-4241-BA4F-E5C23F05D0CD}"/>
          </ac:spMkLst>
        </pc:spChg>
        <pc:picChg chg="add">
          <ac:chgData name="Sarah Sprole" userId="148eea5a25ae6c36" providerId="LiveId" clId="{B5651353-5342-4C91-993F-424C5A0E6F4F}" dt="2019-05-15T16:15:35.487" v="1676"/>
          <ac:picMkLst>
            <pc:docMk/>
            <pc:sldMk cId="2888432433" sldId="310"/>
            <ac:picMk id="4" creationId="{66F0D64A-12F3-4B7F-9A33-2A222E74B4E4}"/>
          </ac:picMkLst>
        </pc:picChg>
      </pc:sldChg>
      <pc:sldChg chg="addSp delSp add">
        <pc:chgData name="Sarah Sprole" userId="148eea5a25ae6c36" providerId="LiveId" clId="{B5651353-5342-4C91-993F-424C5A0E6F4F}" dt="2019-05-15T16:16:10.749" v="1679"/>
        <pc:sldMkLst>
          <pc:docMk/>
          <pc:sldMk cId="3948612074" sldId="311"/>
        </pc:sldMkLst>
        <pc:spChg chg="del">
          <ac:chgData name="Sarah Sprole" userId="148eea5a25ae6c36" providerId="LiveId" clId="{B5651353-5342-4C91-993F-424C5A0E6F4F}" dt="2019-05-15T16:15:45.372" v="1677" actId="478"/>
          <ac:spMkLst>
            <pc:docMk/>
            <pc:sldMk cId="3948612074" sldId="311"/>
            <ac:spMk id="2" creationId="{343BA683-281A-44A7-8F66-1EEAAE7B32C9}"/>
          </ac:spMkLst>
        </pc:spChg>
        <pc:spChg chg="del">
          <ac:chgData name="Sarah Sprole" userId="148eea5a25ae6c36" providerId="LiveId" clId="{B5651353-5342-4C91-993F-424C5A0E6F4F}" dt="2019-05-15T16:15:49.724" v="1678" actId="478"/>
          <ac:spMkLst>
            <pc:docMk/>
            <pc:sldMk cId="3948612074" sldId="311"/>
            <ac:spMk id="3" creationId="{541D0ABF-73C2-4C09-8D95-0BC9EC531559}"/>
          </ac:spMkLst>
        </pc:spChg>
        <pc:picChg chg="add">
          <ac:chgData name="Sarah Sprole" userId="148eea5a25ae6c36" providerId="LiveId" clId="{B5651353-5342-4C91-993F-424C5A0E6F4F}" dt="2019-05-15T16:16:10.749" v="1679"/>
          <ac:picMkLst>
            <pc:docMk/>
            <pc:sldMk cId="3948612074" sldId="311"/>
            <ac:picMk id="4" creationId="{1F93643E-1C79-4BD9-BF82-53BFFB0A5049}"/>
          </ac:picMkLst>
        </pc:picChg>
      </pc:sldChg>
      <pc:sldChg chg="addSp delSp add">
        <pc:chgData name="Sarah Sprole" userId="148eea5a25ae6c36" providerId="LiveId" clId="{B5651353-5342-4C91-993F-424C5A0E6F4F}" dt="2019-05-15T16:16:57.842" v="1682"/>
        <pc:sldMkLst>
          <pc:docMk/>
          <pc:sldMk cId="3381101172" sldId="312"/>
        </pc:sldMkLst>
        <pc:spChg chg="del">
          <ac:chgData name="Sarah Sprole" userId="148eea5a25ae6c36" providerId="LiveId" clId="{B5651353-5342-4C91-993F-424C5A0E6F4F}" dt="2019-05-15T16:16:29.353" v="1680" actId="478"/>
          <ac:spMkLst>
            <pc:docMk/>
            <pc:sldMk cId="3381101172" sldId="312"/>
            <ac:spMk id="2" creationId="{08E96F4F-81F1-4688-936A-71BAC6E527AD}"/>
          </ac:spMkLst>
        </pc:spChg>
        <pc:spChg chg="del">
          <ac:chgData name="Sarah Sprole" userId="148eea5a25ae6c36" providerId="LiveId" clId="{B5651353-5342-4C91-993F-424C5A0E6F4F}" dt="2019-05-15T16:16:31.766" v="1681" actId="478"/>
          <ac:spMkLst>
            <pc:docMk/>
            <pc:sldMk cId="3381101172" sldId="312"/>
            <ac:spMk id="3" creationId="{789A595D-0574-4CAF-A8E0-74220B635A51}"/>
          </ac:spMkLst>
        </pc:spChg>
        <pc:picChg chg="add">
          <ac:chgData name="Sarah Sprole" userId="148eea5a25ae6c36" providerId="LiveId" clId="{B5651353-5342-4C91-993F-424C5A0E6F4F}" dt="2019-05-15T16:16:57.842" v="1682"/>
          <ac:picMkLst>
            <pc:docMk/>
            <pc:sldMk cId="3381101172" sldId="312"/>
            <ac:picMk id="4" creationId="{7BE2AC7F-68D4-413D-A0B0-5CD609D33DCC}"/>
          </ac:picMkLst>
        </pc:picChg>
      </pc:sldChg>
      <pc:sldChg chg="addSp delSp add">
        <pc:chgData name="Sarah Sprole" userId="148eea5a25ae6c36" providerId="LiveId" clId="{B5651353-5342-4C91-993F-424C5A0E6F4F}" dt="2019-05-15T16:18:52.980" v="1692"/>
        <pc:sldMkLst>
          <pc:docMk/>
          <pc:sldMk cId="3890784851" sldId="313"/>
        </pc:sldMkLst>
        <pc:spChg chg="del">
          <ac:chgData name="Sarah Sprole" userId="148eea5a25ae6c36" providerId="LiveId" clId="{B5651353-5342-4C91-993F-424C5A0E6F4F}" dt="2019-05-15T16:18:49.845" v="1690" actId="478"/>
          <ac:spMkLst>
            <pc:docMk/>
            <pc:sldMk cId="3890784851" sldId="313"/>
            <ac:spMk id="2" creationId="{FB7453FC-8452-474A-8F40-62FFB890ED49}"/>
          </ac:spMkLst>
        </pc:spChg>
        <pc:spChg chg="del">
          <ac:chgData name="Sarah Sprole" userId="148eea5a25ae6c36" providerId="LiveId" clId="{B5651353-5342-4C91-993F-424C5A0E6F4F}" dt="2019-05-15T16:18:51.519" v="1691" actId="478"/>
          <ac:spMkLst>
            <pc:docMk/>
            <pc:sldMk cId="3890784851" sldId="313"/>
            <ac:spMk id="3" creationId="{1A3C6026-5A99-44C0-A010-B0D6ACB4055A}"/>
          </ac:spMkLst>
        </pc:spChg>
        <pc:picChg chg="add">
          <ac:chgData name="Sarah Sprole" userId="148eea5a25ae6c36" providerId="LiveId" clId="{B5651353-5342-4C91-993F-424C5A0E6F4F}" dt="2019-05-15T16:18:52.980" v="1692"/>
          <ac:picMkLst>
            <pc:docMk/>
            <pc:sldMk cId="3890784851" sldId="313"/>
            <ac:picMk id="4" creationId="{0A0F5F62-F606-4426-9FD5-9DA18D22D3F8}"/>
          </ac:picMkLst>
        </pc:picChg>
      </pc:sldChg>
      <pc:sldChg chg="add del">
        <pc:chgData name="Sarah Sprole" userId="148eea5a25ae6c36" providerId="LiveId" clId="{B5651353-5342-4C91-993F-424C5A0E6F4F}" dt="2019-05-15T16:19:40.346" v="1693" actId="2696"/>
        <pc:sldMkLst>
          <pc:docMk/>
          <pc:sldMk cId="1159338802" sldId="314"/>
        </pc:sldMkLst>
      </pc:sldChg>
      <pc:sldChg chg="add del">
        <pc:chgData name="Sarah Sprole" userId="148eea5a25ae6c36" providerId="LiveId" clId="{B5651353-5342-4C91-993F-424C5A0E6F4F}" dt="2019-05-15T16:19:42.689" v="1694" actId="2696"/>
        <pc:sldMkLst>
          <pc:docMk/>
          <pc:sldMk cId="2351690979" sldId="315"/>
        </pc:sldMkLst>
      </pc:sldChg>
      <pc:sldChg chg="add del">
        <pc:chgData name="Sarah Sprole" userId="148eea5a25ae6c36" providerId="LiveId" clId="{B5651353-5342-4C91-993F-424C5A0E6F4F}" dt="2019-05-15T16:19:45.082" v="1695" actId="2696"/>
        <pc:sldMkLst>
          <pc:docMk/>
          <pc:sldMk cId="1753913454" sldId="316"/>
        </pc:sldMkLst>
      </pc:sldChg>
    </pc:docChg>
  </pc:docChgLst>
  <pc:docChgLst>
    <pc:chgData name="Sarah Sprole" userId="148eea5a25ae6c36" providerId="LiveId" clId="{4753410A-B15D-40C7-8794-56C4107C8B5D}"/>
    <pc:docChg chg="custSel addSld delSld modSld">
      <pc:chgData name="Sarah Sprole" userId="148eea5a25ae6c36" providerId="LiveId" clId="{4753410A-B15D-40C7-8794-56C4107C8B5D}" dt="2019-05-15T02:14:30.324" v="150" actId="478"/>
      <pc:docMkLst>
        <pc:docMk/>
      </pc:docMkLst>
      <pc:sldChg chg="del">
        <pc:chgData name="Sarah Sprole" userId="148eea5a25ae6c36" providerId="LiveId" clId="{4753410A-B15D-40C7-8794-56C4107C8B5D}" dt="2019-05-15T01:57:16.209" v="2" actId="2696"/>
        <pc:sldMkLst>
          <pc:docMk/>
          <pc:sldMk cId="95992585" sldId="261"/>
        </pc:sldMkLst>
      </pc:sldChg>
      <pc:sldChg chg="addSp delSp">
        <pc:chgData name="Sarah Sprole" userId="148eea5a25ae6c36" providerId="LiveId" clId="{4753410A-B15D-40C7-8794-56C4107C8B5D}" dt="2019-05-15T02:05:10.143" v="84"/>
        <pc:sldMkLst>
          <pc:docMk/>
          <pc:sldMk cId="95992585" sldId="273"/>
        </pc:sldMkLst>
        <pc:picChg chg="add">
          <ac:chgData name="Sarah Sprole" userId="148eea5a25ae6c36" providerId="LiveId" clId="{4753410A-B15D-40C7-8794-56C4107C8B5D}" dt="2019-05-15T02:05:10.143" v="84"/>
          <ac:picMkLst>
            <pc:docMk/>
            <pc:sldMk cId="95992585" sldId="273"/>
            <ac:picMk id="3" creationId="{E1EC97F7-FC19-4EBA-9B08-7858118ECF21}"/>
          </ac:picMkLst>
        </pc:picChg>
        <pc:picChg chg="del">
          <ac:chgData name="Sarah Sprole" userId="148eea5a25ae6c36" providerId="LiveId" clId="{4753410A-B15D-40C7-8794-56C4107C8B5D}" dt="2019-05-15T02:05:09.403" v="83" actId="478"/>
          <ac:picMkLst>
            <pc:docMk/>
            <pc:sldMk cId="95992585" sldId="273"/>
            <ac:picMk id="18" creationId="{81B3A879-049A-4CC5-A173-282D49C5A75F}"/>
          </ac:picMkLst>
        </pc:picChg>
      </pc:sldChg>
      <pc:sldChg chg="addSp delSp modSp">
        <pc:chgData name="Sarah Sprole" userId="148eea5a25ae6c36" providerId="LiveId" clId="{4753410A-B15D-40C7-8794-56C4107C8B5D}" dt="2019-05-15T02:14:30.324" v="150" actId="478"/>
        <pc:sldMkLst>
          <pc:docMk/>
          <pc:sldMk cId="456392770" sldId="289"/>
        </pc:sldMkLst>
        <pc:spChg chg="mod">
          <ac:chgData name="Sarah Sprole" userId="148eea5a25ae6c36" providerId="LiveId" clId="{4753410A-B15D-40C7-8794-56C4107C8B5D}" dt="2019-05-15T01:58:02.161" v="53" actId="255"/>
          <ac:spMkLst>
            <pc:docMk/>
            <pc:sldMk cId="456392770" sldId="289"/>
            <ac:spMk id="2" creationId="{274DAA62-C085-48F0-85B4-D5E08E46D2BE}"/>
          </ac:spMkLst>
        </pc:spChg>
        <pc:spChg chg="mod">
          <ac:chgData name="Sarah Sprole" userId="148eea5a25ae6c36" providerId="LiveId" clId="{4753410A-B15D-40C7-8794-56C4107C8B5D}" dt="2019-05-15T02:11:22.107" v="149" actId="20577"/>
          <ac:spMkLst>
            <pc:docMk/>
            <pc:sldMk cId="456392770" sldId="289"/>
            <ac:spMk id="5" creationId="{E9C2A6A3-9F5F-4CBB-83FA-774F534FE4C2}"/>
          </ac:spMkLst>
        </pc:spChg>
        <pc:spChg chg="add mod">
          <ac:chgData name="Sarah Sprole" userId="148eea5a25ae6c36" providerId="LiveId" clId="{4753410A-B15D-40C7-8794-56C4107C8B5D}" dt="2019-05-15T02:11:13.052" v="144" actId="20577"/>
          <ac:spMkLst>
            <pc:docMk/>
            <pc:sldMk cId="456392770" sldId="289"/>
            <ac:spMk id="12" creationId="{C69B7B06-5799-4DD9-B0BE-BC43C8E0E413}"/>
          </ac:spMkLst>
        </pc:spChg>
        <pc:spChg chg="add mod">
          <ac:chgData name="Sarah Sprole" userId="148eea5a25ae6c36" providerId="LiveId" clId="{4753410A-B15D-40C7-8794-56C4107C8B5D}" dt="2019-05-15T02:11:09.251" v="140" actId="20577"/>
          <ac:spMkLst>
            <pc:docMk/>
            <pc:sldMk cId="456392770" sldId="289"/>
            <ac:spMk id="13" creationId="{38A70AB4-A0A9-4073-99E8-A2BE1EA84CF2}"/>
          </ac:spMkLst>
        </pc:spChg>
        <pc:spChg chg="add mod">
          <ac:chgData name="Sarah Sprole" userId="148eea5a25ae6c36" providerId="LiveId" clId="{4753410A-B15D-40C7-8794-56C4107C8B5D}" dt="2019-05-15T02:11:05.621" v="136" actId="20577"/>
          <ac:spMkLst>
            <pc:docMk/>
            <pc:sldMk cId="456392770" sldId="289"/>
            <ac:spMk id="14" creationId="{FAD02000-215F-443F-A102-E8BAF1C58096}"/>
          </ac:spMkLst>
        </pc:spChg>
        <pc:grpChg chg="add mod">
          <ac:chgData name="Sarah Sprole" userId="148eea5a25ae6c36" providerId="LiveId" clId="{4753410A-B15D-40C7-8794-56C4107C8B5D}" dt="2019-05-15T02:10:07.965" v="125" actId="1076"/>
          <ac:grpSpMkLst>
            <pc:docMk/>
            <pc:sldMk cId="456392770" sldId="289"/>
            <ac:grpSpMk id="11" creationId="{1902E2C4-62E7-441E-8A4A-F8D1F5E28D69}"/>
          </ac:grpSpMkLst>
        </pc:grpChg>
        <pc:picChg chg="add mod">
          <ac:chgData name="Sarah Sprole" userId="148eea5a25ae6c36" providerId="LiveId" clId="{4753410A-B15D-40C7-8794-56C4107C8B5D}" dt="2019-05-15T02:10:01.036" v="124" actId="164"/>
          <ac:picMkLst>
            <pc:docMk/>
            <pc:sldMk cId="456392770" sldId="289"/>
            <ac:picMk id="6" creationId="{74F6B0DC-1C1B-4C88-B32A-52A06B48D16B}"/>
          </ac:picMkLst>
        </pc:picChg>
        <pc:picChg chg="add mod modCrop">
          <ac:chgData name="Sarah Sprole" userId="148eea5a25ae6c36" providerId="LiveId" clId="{4753410A-B15D-40C7-8794-56C4107C8B5D}" dt="2019-05-15T02:10:01.036" v="124" actId="164"/>
          <ac:picMkLst>
            <pc:docMk/>
            <pc:sldMk cId="456392770" sldId="289"/>
            <ac:picMk id="7" creationId="{53C1324D-9A30-4439-96A4-4A05ABF47E74}"/>
          </ac:picMkLst>
        </pc:picChg>
        <pc:picChg chg="add del mod modCrop">
          <ac:chgData name="Sarah Sprole" userId="148eea5a25ae6c36" providerId="LiveId" clId="{4753410A-B15D-40C7-8794-56C4107C8B5D}" dt="2019-05-15T02:04:58.702" v="81" actId="478"/>
          <ac:picMkLst>
            <pc:docMk/>
            <pc:sldMk cId="456392770" sldId="289"/>
            <ac:picMk id="8" creationId="{2AA98F85-774C-49EB-A5A5-7500E638121C}"/>
          </ac:picMkLst>
        </pc:picChg>
        <pc:picChg chg="add del mod modCrop">
          <ac:chgData name="Sarah Sprole" userId="148eea5a25ae6c36" providerId="LiveId" clId="{4753410A-B15D-40C7-8794-56C4107C8B5D}" dt="2019-05-15T02:14:30.324" v="150" actId="478"/>
          <ac:picMkLst>
            <pc:docMk/>
            <pc:sldMk cId="456392770" sldId="289"/>
            <ac:picMk id="9" creationId="{1E880E90-074E-4D13-8F43-C7954AC79F76}"/>
          </ac:picMkLst>
        </pc:picChg>
        <pc:picChg chg="add mod modCrop">
          <ac:chgData name="Sarah Sprole" userId="148eea5a25ae6c36" providerId="LiveId" clId="{4753410A-B15D-40C7-8794-56C4107C8B5D}" dt="2019-05-15T02:10:01.036" v="124" actId="164"/>
          <ac:picMkLst>
            <pc:docMk/>
            <pc:sldMk cId="456392770" sldId="289"/>
            <ac:picMk id="10" creationId="{3342F79C-4FFC-4745-ADC3-F07460119C11}"/>
          </ac:picMkLst>
        </pc:picChg>
      </pc:sldChg>
      <pc:sldChg chg="addSp delSp modSp add">
        <pc:chgData name="Sarah Sprole" userId="148eea5a25ae6c36" providerId="LiveId" clId="{4753410A-B15D-40C7-8794-56C4107C8B5D}" dt="2019-05-15T01:59:50.979" v="67" actId="478"/>
        <pc:sldMkLst>
          <pc:docMk/>
          <pc:sldMk cId="428132412" sldId="290"/>
        </pc:sldMkLst>
        <pc:picChg chg="add del">
          <ac:chgData name="Sarah Sprole" userId="148eea5a25ae6c36" providerId="LiveId" clId="{4753410A-B15D-40C7-8794-56C4107C8B5D}" dt="2019-05-15T01:59:50.979" v="67" actId="478"/>
          <ac:picMkLst>
            <pc:docMk/>
            <pc:sldMk cId="428132412" sldId="290"/>
            <ac:picMk id="3" creationId="{F9892B08-518E-4D1F-9564-7F12C26CF0A9}"/>
          </ac:picMkLst>
        </pc:picChg>
        <pc:picChg chg="del mod modCrop">
          <ac:chgData name="Sarah Sprole" userId="148eea5a25ae6c36" providerId="LiveId" clId="{4753410A-B15D-40C7-8794-56C4107C8B5D}" dt="2019-05-15T01:59:46.988" v="66" actId="478"/>
          <ac:picMkLst>
            <pc:docMk/>
            <pc:sldMk cId="428132412" sldId="290"/>
            <ac:picMk id="8" creationId="{CD5A4942-9BED-43D6-92A6-426A6CB63DF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0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1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2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3.png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jpg"/><Relationship Id="rId3" Type="http://schemas.openxmlformats.org/officeDocument/2006/relationships/image" Target="../media/image52.jpg"/><Relationship Id="rId7" Type="http://schemas.openxmlformats.org/officeDocument/2006/relationships/image" Target="../media/image55.jpg"/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jpg"/><Relationship Id="rId5" Type="http://schemas.openxmlformats.org/officeDocument/2006/relationships/image" Target="../media/image53.jpg"/><Relationship Id="rId4" Type="http://schemas.openxmlformats.org/officeDocument/2006/relationships/image" Target="../media/image2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usda.library.cornell.edu/concern/publications/rn301137d?locale=e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334D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6" name="Picture 25" descr="A pink flower on a plant&#10;&#10;Description automatically generated">
            <a:extLst>
              <a:ext uri="{FF2B5EF4-FFF2-40B4-BE49-F238E27FC236}">
                <a16:creationId xmlns:a16="http://schemas.microsoft.com/office/drawing/2014/main" id="{130570E0-847F-4B2C-B463-BA09A9597B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74" r="-1" b="12054"/>
          <a:stretch/>
        </p:blipFill>
        <p:spPr>
          <a:xfrm>
            <a:off x="3284043" y="1542474"/>
            <a:ext cx="5462546" cy="37730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52C87D-CFB1-4656-B2C3-AF6A02B37D11}"/>
              </a:ext>
            </a:extLst>
          </p:cNvPr>
          <p:cNvSpPr txBox="1"/>
          <p:nvPr/>
        </p:nvSpPr>
        <p:spPr>
          <a:xfrm>
            <a:off x="4016187" y="336177"/>
            <a:ext cx="39982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</a:t>
            </a:r>
            <a:r>
              <a:rPr lang="en-US" sz="3200" dirty="0" err="1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yond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440AFB-AA5C-4DA1-8826-DA837B78D931}"/>
              </a:ext>
            </a:extLst>
          </p:cNvPr>
          <p:cNvSpPr txBox="1"/>
          <p:nvPr/>
        </p:nvSpPr>
        <p:spPr>
          <a:xfrm>
            <a:off x="4507005" y="5571599"/>
            <a:ext cx="3016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Sarah Sprole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Camilla Bahr</a:t>
            </a:r>
          </a:p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Subhra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Nandi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33D205-97E6-4136-9F5F-CA4F86247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8" y="0"/>
            <a:ext cx="121707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741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0F5F62-F606-4426-9FD5-9DA18D22D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3"/>
            <a:ext cx="12192000" cy="685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784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04A7A-2253-49C2-B0A4-11F7ADCB8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7207"/>
            <a:ext cx="10515600" cy="115439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Health Stressors by Region</a:t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2015-2018</a:t>
            </a:r>
          </a:p>
        </p:txBody>
      </p:sp>
      <p:pic>
        <p:nvPicPr>
          <p:cNvPr id="4" name="slide2">
            <a:extLst>
              <a:ext uri="{FF2B5EF4-FFF2-40B4-BE49-F238E27FC236}">
                <a16:creationId xmlns:a16="http://schemas.microsoft.com/office/drawing/2014/main" id="{07138877-B59E-41C8-BF05-8EB7DA53B0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61" t="10977" b="65052"/>
          <a:stretch/>
        </p:blipFill>
        <p:spPr>
          <a:xfrm>
            <a:off x="8897254" y="1870396"/>
            <a:ext cx="1973945" cy="150561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12F1177-FA02-4E2F-B781-F6BA19210F68}"/>
              </a:ext>
            </a:extLst>
          </p:cNvPr>
          <p:cNvGrpSpPr/>
          <p:nvPr/>
        </p:nvGrpSpPr>
        <p:grpSpPr>
          <a:xfrm>
            <a:off x="242869" y="4184515"/>
            <a:ext cx="3538792" cy="2518781"/>
            <a:chOff x="331258" y="1390952"/>
            <a:chExt cx="3800475" cy="2758267"/>
          </a:xfrm>
        </p:grpSpPr>
        <p:pic>
          <p:nvPicPr>
            <p:cNvPr id="5" name="slide2">
              <a:extLst>
                <a:ext uri="{FF2B5EF4-FFF2-40B4-BE49-F238E27FC236}">
                  <a16:creationId xmlns:a16="http://schemas.microsoft.com/office/drawing/2014/main" id="{CB6BF127-7DF4-4A37-841C-A662854556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15010" r="22057" b="12435"/>
            <a:stretch/>
          </p:blipFill>
          <p:spPr>
            <a:xfrm>
              <a:off x="331258" y="1702018"/>
              <a:ext cx="3800475" cy="244720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571116-2F39-49ED-8789-3B954144F8F1}"/>
                </a:ext>
              </a:extLst>
            </p:cNvPr>
            <p:cNvSpPr txBox="1"/>
            <p:nvPr/>
          </p:nvSpPr>
          <p:spPr>
            <a:xfrm>
              <a:off x="1442821" y="1390952"/>
              <a:ext cx="1798703" cy="382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Midwest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00E0BB5-DD52-448A-9B8E-17A582641191}"/>
              </a:ext>
            </a:extLst>
          </p:cNvPr>
          <p:cNvGrpSpPr/>
          <p:nvPr/>
        </p:nvGrpSpPr>
        <p:grpSpPr>
          <a:xfrm>
            <a:off x="242869" y="1414094"/>
            <a:ext cx="3538792" cy="2574363"/>
            <a:chOff x="4220634" y="1399579"/>
            <a:chExt cx="3800476" cy="2738169"/>
          </a:xfrm>
        </p:grpSpPr>
        <p:pic>
          <p:nvPicPr>
            <p:cNvPr id="8" name="slide3">
              <a:extLst>
                <a:ext uri="{FF2B5EF4-FFF2-40B4-BE49-F238E27FC236}">
                  <a16:creationId xmlns:a16="http://schemas.microsoft.com/office/drawing/2014/main" id="{91532B3A-44A0-4005-856E-0EFDECD5FD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010" r="22166" b="12986"/>
            <a:stretch/>
          </p:blipFill>
          <p:spPr>
            <a:xfrm>
              <a:off x="4220634" y="1687343"/>
              <a:ext cx="3800476" cy="245040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402163E-5CE1-4951-A5E8-706125274A88}"/>
                </a:ext>
              </a:extLst>
            </p:cNvPr>
            <p:cNvSpPr txBox="1"/>
            <p:nvPr/>
          </p:nvSpPr>
          <p:spPr>
            <a:xfrm>
              <a:off x="5326744" y="1399579"/>
              <a:ext cx="17987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Northeast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EF03237-DB71-4247-A588-A53263424874}"/>
              </a:ext>
            </a:extLst>
          </p:cNvPr>
          <p:cNvGrpSpPr/>
          <p:nvPr/>
        </p:nvGrpSpPr>
        <p:grpSpPr>
          <a:xfrm>
            <a:off x="4216282" y="1414094"/>
            <a:ext cx="3538792" cy="2548373"/>
            <a:chOff x="8148657" y="1375322"/>
            <a:chExt cx="3694698" cy="275945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C2DF5C7-4B0F-43E2-B705-AAB13AF4373E}"/>
                </a:ext>
              </a:extLst>
            </p:cNvPr>
            <p:cNvSpPr txBox="1"/>
            <p:nvPr/>
          </p:nvSpPr>
          <p:spPr>
            <a:xfrm>
              <a:off x="9165866" y="1375322"/>
              <a:ext cx="1798703" cy="382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Southeast</a:t>
              </a:r>
            </a:p>
          </p:txBody>
        </p:sp>
        <p:pic>
          <p:nvPicPr>
            <p:cNvPr id="16" name="slide4">
              <a:extLst>
                <a:ext uri="{FF2B5EF4-FFF2-40B4-BE49-F238E27FC236}">
                  <a16:creationId xmlns:a16="http://schemas.microsoft.com/office/drawing/2014/main" id="{BA24E885-5F3F-4471-ABEE-28367ED4D4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98" r="22937" b="16056"/>
            <a:stretch/>
          </p:blipFill>
          <p:spPr>
            <a:xfrm>
              <a:off x="8148657" y="1684372"/>
              <a:ext cx="3694698" cy="2450405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9C7FDD-09BE-4FFD-90F3-1265029B6BD2}"/>
              </a:ext>
            </a:extLst>
          </p:cNvPr>
          <p:cNvGrpSpPr/>
          <p:nvPr/>
        </p:nvGrpSpPr>
        <p:grpSpPr>
          <a:xfrm>
            <a:off x="4216282" y="4151330"/>
            <a:ext cx="3483547" cy="2489463"/>
            <a:chOff x="4040613" y="4151330"/>
            <a:chExt cx="3483547" cy="24894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309684-7C6D-424D-A3BE-FAD505F6E5B8}"/>
                </a:ext>
              </a:extLst>
            </p:cNvPr>
            <p:cNvSpPr txBox="1"/>
            <p:nvPr/>
          </p:nvSpPr>
          <p:spPr>
            <a:xfrm>
              <a:off x="4948022" y="4151330"/>
              <a:ext cx="1798703" cy="382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Southwest</a:t>
              </a:r>
            </a:p>
          </p:txBody>
        </p:sp>
        <p:pic>
          <p:nvPicPr>
            <p:cNvPr id="18" name="slide5">
              <a:extLst>
                <a:ext uri="{FF2B5EF4-FFF2-40B4-BE49-F238E27FC236}">
                  <a16:creationId xmlns:a16="http://schemas.microsoft.com/office/drawing/2014/main" id="{D882D96D-2B9E-449F-868F-2D1B622D72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609" r="21887" b="13446"/>
            <a:stretch/>
          </p:blipFill>
          <p:spPr>
            <a:xfrm>
              <a:off x="4040613" y="4468573"/>
              <a:ext cx="3483547" cy="2172220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90BEB56-3B68-487E-B80B-95C503D41149}"/>
              </a:ext>
            </a:extLst>
          </p:cNvPr>
          <p:cNvGrpSpPr/>
          <p:nvPr/>
        </p:nvGrpSpPr>
        <p:grpSpPr>
          <a:xfrm>
            <a:off x="8264424" y="4151330"/>
            <a:ext cx="3368099" cy="2456278"/>
            <a:chOff x="7986910" y="4184515"/>
            <a:chExt cx="3135303" cy="245627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E3B51A-F06A-4A52-BF51-8169DBC7C41D}"/>
                </a:ext>
              </a:extLst>
            </p:cNvPr>
            <p:cNvSpPr txBox="1"/>
            <p:nvPr/>
          </p:nvSpPr>
          <p:spPr>
            <a:xfrm>
              <a:off x="8655211" y="4184515"/>
              <a:ext cx="1798703" cy="382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West</a:t>
              </a:r>
            </a:p>
          </p:txBody>
        </p:sp>
        <p:pic>
          <p:nvPicPr>
            <p:cNvPr id="20" name="slide6">
              <a:extLst>
                <a:ext uri="{FF2B5EF4-FFF2-40B4-BE49-F238E27FC236}">
                  <a16:creationId xmlns:a16="http://schemas.microsoft.com/office/drawing/2014/main" id="{03B40E8C-22EB-4408-9B7C-CB13DC29E2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672" r="23137" b="16145"/>
            <a:stretch/>
          </p:blipFill>
          <p:spPr>
            <a:xfrm>
              <a:off x="7986910" y="4533540"/>
              <a:ext cx="3135303" cy="21072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6597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DAA62-C085-48F0-85B4-D5E08E46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Northeast Health Stressors</a:t>
            </a:r>
            <a:b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2015-2018</a:t>
            </a:r>
            <a:endParaRPr lang="en-US" sz="4000" dirty="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190CCF1-E383-4519-9F0C-7F949F425D7E}"/>
              </a:ext>
            </a:extLst>
          </p:cNvPr>
          <p:cNvGrpSpPr/>
          <p:nvPr/>
        </p:nvGrpSpPr>
        <p:grpSpPr>
          <a:xfrm>
            <a:off x="119604" y="1967754"/>
            <a:ext cx="11686914" cy="4798169"/>
            <a:chOff x="119603" y="1967754"/>
            <a:chExt cx="11377491" cy="479816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9C2A6A3-9F5F-4CBB-83FA-774F534FE4C2}"/>
                </a:ext>
              </a:extLst>
            </p:cNvPr>
            <p:cNvSpPr txBox="1"/>
            <p:nvPr/>
          </p:nvSpPr>
          <p:spPr>
            <a:xfrm>
              <a:off x="9268085" y="6372014"/>
              <a:ext cx="1798703" cy="382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2018</a:t>
              </a:r>
            </a:p>
          </p:txBody>
        </p:sp>
        <p:pic>
          <p:nvPicPr>
            <p:cNvPr id="6" name="slide8">
              <a:extLst>
                <a:ext uri="{FF2B5EF4-FFF2-40B4-BE49-F238E27FC236}">
                  <a16:creationId xmlns:a16="http://schemas.microsoft.com/office/drawing/2014/main" id="{74F6B0DC-1C1B-4C88-B32A-52A06B48D1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016" r="25776" b="16174"/>
            <a:stretch/>
          </p:blipFill>
          <p:spPr>
            <a:xfrm>
              <a:off x="119603" y="1967754"/>
              <a:ext cx="2680305" cy="4334933"/>
            </a:xfrm>
            <a:prstGeom prst="rect">
              <a:avLst/>
            </a:prstGeom>
          </p:spPr>
        </p:pic>
        <p:pic>
          <p:nvPicPr>
            <p:cNvPr id="7" name="slide13">
              <a:extLst>
                <a:ext uri="{FF2B5EF4-FFF2-40B4-BE49-F238E27FC236}">
                  <a16:creationId xmlns:a16="http://schemas.microsoft.com/office/drawing/2014/main" id="{53C1324D-9A30-4439-96A4-4A05ABF47E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72" t="15276" r="25781" b="16325"/>
            <a:stretch/>
          </p:blipFill>
          <p:spPr>
            <a:xfrm>
              <a:off x="2731602" y="2613640"/>
              <a:ext cx="2849641" cy="3594704"/>
            </a:xfrm>
            <a:prstGeom prst="rect">
              <a:avLst/>
            </a:prstGeom>
          </p:spPr>
        </p:pic>
        <p:pic>
          <p:nvPicPr>
            <p:cNvPr id="10" name="slide23">
              <a:extLst>
                <a:ext uri="{FF2B5EF4-FFF2-40B4-BE49-F238E27FC236}">
                  <a16:creationId xmlns:a16="http://schemas.microsoft.com/office/drawing/2014/main" id="{3342F79C-4FFC-4745-ADC3-F07460119C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18" t="14672" r="25987" b="15877"/>
            <a:stretch/>
          </p:blipFill>
          <p:spPr>
            <a:xfrm>
              <a:off x="8463608" y="2550745"/>
              <a:ext cx="3033486" cy="365759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9B7B06-5799-4DD9-B0BE-BC43C8E0E413}"/>
                </a:ext>
              </a:extLst>
            </p:cNvPr>
            <p:cNvSpPr txBox="1"/>
            <p:nvPr/>
          </p:nvSpPr>
          <p:spPr>
            <a:xfrm>
              <a:off x="6239756" y="6380228"/>
              <a:ext cx="1798703" cy="382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2017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8A70AB4-A0A9-4073-99E8-A2BE1EA84CF2}"/>
                </a:ext>
              </a:extLst>
            </p:cNvPr>
            <p:cNvSpPr txBox="1"/>
            <p:nvPr/>
          </p:nvSpPr>
          <p:spPr>
            <a:xfrm>
              <a:off x="3433163" y="6383713"/>
              <a:ext cx="1798703" cy="382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2016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D02000-215F-443F-A102-E8BAF1C58096}"/>
                </a:ext>
              </a:extLst>
            </p:cNvPr>
            <p:cNvSpPr txBox="1"/>
            <p:nvPr/>
          </p:nvSpPr>
          <p:spPr>
            <a:xfrm>
              <a:off x="675415" y="6375201"/>
              <a:ext cx="1798703" cy="382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2015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C4EB6FC-04E9-4952-9612-47F5F284B65E}"/>
                </a:ext>
              </a:extLst>
            </p:cNvPr>
            <p:cNvGrpSpPr/>
            <p:nvPr/>
          </p:nvGrpSpPr>
          <p:grpSpPr>
            <a:xfrm>
              <a:off x="5581243" y="1967754"/>
              <a:ext cx="2930746" cy="4058257"/>
              <a:chOff x="5800878" y="1967753"/>
              <a:chExt cx="2930746" cy="4058257"/>
            </a:xfrm>
          </p:grpSpPr>
          <p:pic>
            <p:nvPicPr>
              <p:cNvPr id="15" name="slide18">
                <a:extLst>
                  <a:ext uri="{FF2B5EF4-FFF2-40B4-BE49-F238E27FC236}">
                    <a16:creationId xmlns:a16="http://schemas.microsoft.com/office/drawing/2014/main" id="{246C3EA0-82C6-408B-B770-A06ECBF79F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86" t="20029" r="26471" b="33848"/>
              <a:stretch/>
            </p:blipFill>
            <p:spPr>
              <a:xfrm>
                <a:off x="5800878" y="1967753"/>
                <a:ext cx="2930746" cy="3926541"/>
              </a:xfrm>
              <a:prstGeom prst="rect">
                <a:avLst/>
              </a:prstGeom>
            </p:spPr>
          </p:pic>
          <p:pic>
            <p:nvPicPr>
              <p:cNvPr id="16" name="slide18">
                <a:extLst>
                  <a:ext uri="{FF2B5EF4-FFF2-40B4-BE49-F238E27FC236}">
                    <a16:creationId xmlns:a16="http://schemas.microsoft.com/office/drawing/2014/main" id="{FE7338CC-CA99-41BD-979E-F777DDA1EC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631" t="73255" r="26392" b="22879"/>
              <a:stretch/>
            </p:blipFill>
            <p:spPr>
              <a:xfrm>
                <a:off x="5985863" y="5894294"/>
                <a:ext cx="2745761" cy="13171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56392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9F3A7-A27A-4232-8639-DE280313CB7C}"/>
              </a:ext>
            </a:extLst>
          </p:cNvPr>
          <p:cNvSpPr txBox="1">
            <a:spLocks/>
          </p:cNvSpPr>
          <p:nvPr/>
        </p:nvSpPr>
        <p:spPr>
          <a:xfrm>
            <a:off x="838200" y="3626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Southeast Health Stressors</a:t>
            </a:r>
            <a:b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2015-2018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4904C2-F324-4EAB-8D51-E4A269F3F72B}"/>
              </a:ext>
            </a:extLst>
          </p:cNvPr>
          <p:cNvGrpSpPr/>
          <p:nvPr/>
        </p:nvGrpSpPr>
        <p:grpSpPr>
          <a:xfrm>
            <a:off x="215367" y="2268071"/>
            <a:ext cx="11761266" cy="4323978"/>
            <a:chOff x="215367" y="2268071"/>
            <a:chExt cx="11761266" cy="4323978"/>
          </a:xfrm>
        </p:grpSpPr>
        <p:pic>
          <p:nvPicPr>
            <p:cNvPr id="3" name="slide9">
              <a:extLst>
                <a:ext uri="{FF2B5EF4-FFF2-40B4-BE49-F238E27FC236}">
                  <a16:creationId xmlns:a16="http://schemas.microsoft.com/office/drawing/2014/main" id="{4FBB1F09-179A-4484-9FC7-71544185CE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9" t="14939" r="26033" b="16235"/>
            <a:stretch/>
          </p:blipFill>
          <p:spPr>
            <a:xfrm>
              <a:off x="215367" y="2372801"/>
              <a:ext cx="3067353" cy="3730172"/>
            </a:xfrm>
            <a:prstGeom prst="rect">
              <a:avLst/>
            </a:prstGeom>
          </p:spPr>
        </p:pic>
        <p:pic>
          <p:nvPicPr>
            <p:cNvPr id="4" name="slide14">
              <a:extLst>
                <a:ext uri="{FF2B5EF4-FFF2-40B4-BE49-F238E27FC236}">
                  <a16:creationId xmlns:a16="http://schemas.microsoft.com/office/drawing/2014/main" id="{D06169C6-31D2-4986-80EB-37993E4C1E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9" t="15654" r="26033" b="16323"/>
            <a:stretch/>
          </p:blipFill>
          <p:spPr>
            <a:xfrm>
              <a:off x="3282720" y="2268071"/>
              <a:ext cx="3067353" cy="3834902"/>
            </a:xfrm>
            <a:prstGeom prst="rect">
              <a:avLst/>
            </a:prstGeom>
          </p:spPr>
        </p:pic>
        <p:pic>
          <p:nvPicPr>
            <p:cNvPr id="5" name="slide18">
              <a:extLst>
                <a:ext uri="{FF2B5EF4-FFF2-40B4-BE49-F238E27FC236}">
                  <a16:creationId xmlns:a16="http://schemas.microsoft.com/office/drawing/2014/main" id="{E7008E62-A04A-4FF1-85B7-73773BC19D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2" t="19688" r="26557" b="22929"/>
            <a:stretch/>
          </p:blipFill>
          <p:spPr>
            <a:xfrm>
              <a:off x="6350073" y="2994212"/>
              <a:ext cx="2699656" cy="3368348"/>
            </a:xfrm>
            <a:prstGeom prst="rect">
              <a:avLst/>
            </a:prstGeom>
          </p:spPr>
        </p:pic>
        <p:pic>
          <p:nvPicPr>
            <p:cNvPr id="6" name="slide24">
              <a:extLst>
                <a:ext uri="{FF2B5EF4-FFF2-40B4-BE49-F238E27FC236}">
                  <a16:creationId xmlns:a16="http://schemas.microsoft.com/office/drawing/2014/main" id="{8853569C-1D0C-466F-9973-2790F06058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3" t="15119" r="26301" b="15253"/>
            <a:stretch/>
          </p:blipFill>
          <p:spPr>
            <a:xfrm>
              <a:off x="9107642" y="2653553"/>
              <a:ext cx="2868991" cy="341071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114C421-9689-49E2-AA1E-94D842B11809}"/>
                </a:ext>
              </a:extLst>
            </p:cNvPr>
            <p:cNvSpPr txBox="1"/>
            <p:nvPr/>
          </p:nvSpPr>
          <p:spPr>
            <a:xfrm>
              <a:off x="921016" y="6222717"/>
              <a:ext cx="17170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9DD0F3D-0DD5-4C16-A6C4-2ADF8E8B43C0}"/>
                </a:ext>
              </a:extLst>
            </p:cNvPr>
            <p:cNvSpPr txBox="1"/>
            <p:nvPr/>
          </p:nvSpPr>
          <p:spPr>
            <a:xfrm>
              <a:off x="4045217" y="6222717"/>
              <a:ext cx="17170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2016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8B5C41C-2F4D-4A43-A9EE-838CA1EEB7E6}"/>
                </a:ext>
              </a:extLst>
            </p:cNvPr>
            <p:cNvSpPr txBox="1"/>
            <p:nvPr/>
          </p:nvSpPr>
          <p:spPr>
            <a:xfrm>
              <a:off x="6945299" y="6222717"/>
              <a:ext cx="17170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2017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FF2C177-F132-48F4-96CF-A5210EA5DDEA}"/>
                </a:ext>
              </a:extLst>
            </p:cNvPr>
            <p:cNvSpPr txBox="1"/>
            <p:nvPr/>
          </p:nvSpPr>
          <p:spPr>
            <a:xfrm>
              <a:off x="9845381" y="6222717"/>
              <a:ext cx="17170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132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74E33-9692-4218-8EA2-04892A048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13"/>
            <a:ext cx="10515600" cy="148365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Midwest Health Stressors</a:t>
            </a:r>
            <a:b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2015-2018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D28D434-34A6-4A0D-A944-2251D4D1CEC0}"/>
              </a:ext>
            </a:extLst>
          </p:cNvPr>
          <p:cNvGrpSpPr/>
          <p:nvPr/>
        </p:nvGrpSpPr>
        <p:grpSpPr>
          <a:xfrm>
            <a:off x="125791" y="1493977"/>
            <a:ext cx="11863009" cy="5199953"/>
            <a:chOff x="125791" y="1493977"/>
            <a:chExt cx="11863009" cy="5199953"/>
          </a:xfrm>
        </p:grpSpPr>
        <p:pic>
          <p:nvPicPr>
            <p:cNvPr id="4" name="slide7">
              <a:extLst>
                <a:ext uri="{FF2B5EF4-FFF2-40B4-BE49-F238E27FC236}">
                  <a16:creationId xmlns:a16="http://schemas.microsoft.com/office/drawing/2014/main" id="{4023EEC1-A9BE-4BD1-A067-E6F3AD0519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69" t="15386" r="25936" b="16145"/>
            <a:stretch/>
          </p:blipFill>
          <p:spPr>
            <a:xfrm>
              <a:off x="125791" y="2917371"/>
              <a:ext cx="2815771" cy="3333448"/>
            </a:xfrm>
            <a:prstGeom prst="rect">
              <a:avLst/>
            </a:prstGeom>
          </p:spPr>
        </p:pic>
        <p:pic>
          <p:nvPicPr>
            <p:cNvPr id="5" name="slide12">
              <a:extLst>
                <a:ext uri="{FF2B5EF4-FFF2-40B4-BE49-F238E27FC236}">
                  <a16:creationId xmlns:a16="http://schemas.microsoft.com/office/drawing/2014/main" id="{FA68CC2F-E56E-4683-B1D8-D6952DB306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45" t="15565" r="26368" b="15966"/>
            <a:stretch/>
          </p:blipFill>
          <p:spPr>
            <a:xfrm>
              <a:off x="2985106" y="1930399"/>
              <a:ext cx="2936724" cy="4450053"/>
            </a:xfrm>
            <a:prstGeom prst="rect">
              <a:avLst/>
            </a:prstGeom>
          </p:spPr>
        </p:pic>
        <p:pic>
          <p:nvPicPr>
            <p:cNvPr id="6" name="slide17">
              <a:extLst>
                <a:ext uri="{FF2B5EF4-FFF2-40B4-BE49-F238E27FC236}">
                  <a16:creationId xmlns:a16="http://schemas.microsoft.com/office/drawing/2014/main" id="{61DE7346-B545-477C-8675-45D8C30EF2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5" t="14850" r="26368" b="15788"/>
            <a:stretch/>
          </p:blipFill>
          <p:spPr>
            <a:xfrm>
              <a:off x="5921830" y="1493977"/>
              <a:ext cx="2936725" cy="4886476"/>
            </a:xfrm>
            <a:prstGeom prst="rect">
              <a:avLst/>
            </a:prstGeom>
          </p:spPr>
        </p:pic>
        <p:pic>
          <p:nvPicPr>
            <p:cNvPr id="7" name="slide22">
              <a:extLst>
                <a:ext uri="{FF2B5EF4-FFF2-40B4-BE49-F238E27FC236}">
                  <a16:creationId xmlns:a16="http://schemas.microsoft.com/office/drawing/2014/main" id="{138FF33F-F782-4F4D-9165-801920939F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67" t="14940" r="26217" b="16055"/>
            <a:stretch/>
          </p:blipFill>
          <p:spPr>
            <a:xfrm>
              <a:off x="8940800" y="1658471"/>
              <a:ext cx="3048000" cy="470262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8E2FDA6-1624-4019-9C18-878D4DAC6ED7}"/>
                </a:ext>
              </a:extLst>
            </p:cNvPr>
            <p:cNvSpPr txBox="1"/>
            <p:nvPr/>
          </p:nvSpPr>
          <p:spPr>
            <a:xfrm>
              <a:off x="880533" y="6324598"/>
              <a:ext cx="14417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2015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F93C41-AED5-4EFF-81EC-2A208105410E}"/>
                </a:ext>
              </a:extLst>
            </p:cNvPr>
            <p:cNvSpPr txBox="1"/>
            <p:nvPr/>
          </p:nvSpPr>
          <p:spPr>
            <a:xfrm>
              <a:off x="9818345" y="6313855"/>
              <a:ext cx="14417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2018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223F70-0DB3-4A9B-9B5C-97DA510EA3A6}"/>
                </a:ext>
              </a:extLst>
            </p:cNvPr>
            <p:cNvSpPr txBox="1"/>
            <p:nvPr/>
          </p:nvSpPr>
          <p:spPr>
            <a:xfrm>
              <a:off x="6837439" y="6324598"/>
              <a:ext cx="14417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2017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AE997E-7C1A-4C80-B569-7F6747F0380D}"/>
                </a:ext>
              </a:extLst>
            </p:cNvPr>
            <p:cNvSpPr txBox="1"/>
            <p:nvPr/>
          </p:nvSpPr>
          <p:spPr>
            <a:xfrm>
              <a:off x="3817257" y="6313855"/>
              <a:ext cx="14417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1667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7454A-8388-4BFE-8191-2386EDB41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Southwest Health Stressors</a:t>
            </a:r>
            <a:b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2015-2018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B1E2ED3-7B97-4F63-90F5-F866D733B92D}"/>
              </a:ext>
            </a:extLst>
          </p:cNvPr>
          <p:cNvGrpSpPr/>
          <p:nvPr/>
        </p:nvGrpSpPr>
        <p:grpSpPr>
          <a:xfrm>
            <a:off x="106438" y="1700588"/>
            <a:ext cx="11746896" cy="4984059"/>
            <a:chOff x="106438" y="1700588"/>
            <a:chExt cx="11746896" cy="4984059"/>
          </a:xfrm>
        </p:grpSpPr>
        <p:pic>
          <p:nvPicPr>
            <p:cNvPr id="4" name="slide10">
              <a:extLst>
                <a:ext uri="{FF2B5EF4-FFF2-40B4-BE49-F238E27FC236}">
                  <a16:creationId xmlns:a16="http://schemas.microsoft.com/office/drawing/2014/main" id="{51A78817-D91E-4B07-9454-6977BA31CC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86" t="14483" r="27318" b="18861"/>
            <a:stretch/>
          </p:blipFill>
          <p:spPr>
            <a:xfrm>
              <a:off x="106438" y="2951238"/>
              <a:ext cx="2622248" cy="3207659"/>
            </a:xfrm>
            <a:prstGeom prst="rect">
              <a:avLst/>
            </a:prstGeom>
          </p:spPr>
        </p:pic>
        <p:pic>
          <p:nvPicPr>
            <p:cNvPr id="5" name="slide15">
              <a:extLst>
                <a:ext uri="{FF2B5EF4-FFF2-40B4-BE49-F238E27FC236}">
                  <a16:creationId xmlns:a16="http://schemas.microsoft.com/office/drawing/2014/main" id="{92DEEC78-76BB-4008-8A96-7F038524A0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93" t="15119" r="26118" b="16055"/>
            <a:stretch/>
          </p:blipFill>
          <p:spPr>
            <a:xfrm>
              <a:off x="2907696" y="2099733"/>
              <a:ext cx="2564191" cy="4177696"/>
            </a:xfrm>
            <a:prstGeom prst="rect">
              <a:avLst/>
            </a:prstGeom>
          </p:spPr>
        </p:pic>
        <p:pic>
          <p:nvPicPr>
            <p:cNvPr id="6" name="slide20">
              <a:extLst>
                <a:ext uri="{FF2B5EF4-FFF2-40B4-BE49-F238E27FC236}">
                  <a16:creationId xmlns:a16="http://schemas.microsoft.com/office/drawing/2014/main" id="{351920EB-B174-4EEB-821E-91E585310C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5" t="16321" r="26201" b="16413"/>
            <a:stretch/>
          </p:blipFill>
          <p:spPr>
            <a:xfrm>
              <a:off x="5689597" y="1700588"/>
              <a:ext cx="3135089" cy="4576841"/>
            </a:xfrm>
            <a:prstGeom prst="rect">
              <a:avLst/>
            </a:prstGeom>
          </p:spPr>
        </p:pic>
        <p:pic>
          <p:nvPicPr>
            <p:cNvPr id="7" name="slide25">
              <a:extLst>
                <a:ext uri="{FF2B5EF4-FFF2-40B4-BE49-F238E27FC236}">
                  <a16:creationId xmlns:a16="http://schemas.microsoft.com/office/drawing/2014/main" id="{9F07A024-545B-43A2-8A1D-E36F7777E5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82" t="16458" r="26557" b="16681"/>
            <a:stretch/>
          </p:blipFill>
          <p:spPr>
            <a:xfrm>
              <a:off x="9003696" y="2762552"/>
              <a:ext cx="2849638" cy="34689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B999DF-2CAD-4A15-9246-D4F269E49E4B}"/>
                </a:ext>
              </a:extLst>
            </p:cNvPr>
            <p:cNvSpPr txBox="1"/>
            <p:nvPr/>
          </p:nvSpPr>
          <p:spPr>
            <a:xfrm>
              <a:off x="832757" y="6315315"/>
              <a:ext cx="11696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2015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E5F876A-0B0A-416C-929C-5D24A6A18A20}"/>
                </a:ext>
              </a:extLst>
            </p:cNvPr>
            <p:cNvSpPr txBox="1"/>
            <p:nvPr/>
          </p:nvSpPr>
          <p:spPr>
            <a:xfrm>
              <a:off x="3719286" y="6315315"/>
              <a:ext cx="11696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2016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3906475-D979-41D0-8352-34CA5A42F068}"/>
                </a:ext>
              </a:extLst>
            </p:cNvPr>
            <p:cNvSpPr txBox="1"/>
            <p:nvPr/>
          </p:nvSpPr>
          <p:spPr>
            <a:xfrm>
              <a:off x="6784219" y="6315315"/>
              <a:ext cx="11696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2017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1479D0D-9E23-4C8D-B1AB-33F85754ED74}"/>
                </a:ext>
              </a:extLst>
            </p:cNvPr>
            <p:cNvSpPr txBox="1"/>
            <p:nvPr/>
          </p:nvSpPr>
          <p:spPr>
            <a:xfrm>
              <a:off x="9936238" y="6315315"/>
              <a:ext cx="11696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1344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780A5-68B4-4F33-B636-7D8C87E8D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West Health Stressors</a:t>
            </a:r>
            <a:b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2015-2018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1CA67D5-08EB-4D45-B4E9-8BE649E69230}"/>
              </a:ext>
            </a:extLst>
          </p:cNvPr>
          <p:cNvGrpSpPr/>
          <p:nvPr/>
        </p:nvGrpSpPr>
        <p:grpSpPr>
          <a:xfrm>
            <a:off x="163363" y="2137089"/>
            <a:ext cx="11680291" cy="4233299"/>
            <a:chOff x="163363" y="2137089"/>
            <a:chExt cx="11680291" cy="4233299"/>
          </a:xfrm>
        </p:grpSpPr>
        <p:pic>
          <p:nvPicPr>
            <p:cNvPr id="4" name="slide11">
              <a:extLst>
                <a:ext uri="{FF2B5EF4-FFF2-40B4-BE49-F238E27FC236}">
                  <a16:creationId xmlns:a16="http://schemas.microsoft.com/office/drawing/2014/main" id="{C8B835E5-5001-491D-A696-29AF3838EA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8" t="15297" r="26968" b="16413"/>
            <a:stretch/>
          </p:blipFill>
          <p:spPr>
            <a:xfrm>
              <a:off x="163363" y="2137089"/>
              <a:ext cx="2622248" cy="3828282"/>
            </a:xfrm>
            <a:prstGeom prst="rect">
              <a:avLst/>
            </a:prstGeom>
          </p:spPr>
        </p:pic>
        <p:pic>
          <p:nvPicPr>
            <p:cNvPr id="5" name="slide16">
              <a:extLst>
                <a:ext uri="{FF2B5EF4-FFF2-40B4-BE49-F238E27FC236}">
                  <a16:creationId xmlns:a16="http://schemas.microsoft.com/office/drawing/2014/main" id="{7404650B-218A-4E0A-8F36-391F5EC91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20" t="14762" r="26201" b="16234"/>
            <a:stretch/>
          </p:blipFill>
          <p:spPr>
            <a:xfrm>
              <a:off x="2830291" y="2331962"/>
              <a:ext cx="2689980" cy="3633409"/>
            </a:xfrm>
            <a:prstGeom prst="rect">
              <a:avLst/>
            </a:prstGeom>
          </p:spPr>
        </p:pic>
        <p:pic>
          <p:nvPicPr>
            <p:cNvPr id="6" name="slide21">
              <a:extLst>
                <a:ext uri="{FF2B5EF4-FFF2-40B4-BE49-F238E27FC236}">
                  <a16:creationId xmlns:a16="http://schemas.microsoft.com/office/drawing/2014/main" id="{DE465ADD-75F4-45E7-8092-54E6C91117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40" t="15230" r="26118" b="16054"/>
            <a:stretch/>
          </p:blipFill>
          <p:spPr>
            <a:xfrm>
              <a:off x="5699280" y="2173117"/>
              <a:ext cx="3023806" cy="3828282"/>
            </a:xfrm>
            <a:prstGeom prst="rect">
              <a:avLst/>
            </a:prstGeom>
          </p:spPr>
        </p:pic>
        <p:pic>
          <p:nvPicPr>
            <p:cNvPr id="7" name="slide26">
              <a:extLst>
                <a:ext uri="{FF2B5EF4-FFF2-40B4-BE49-F238E27FC236}">
                  <a16:creationId xmlns:a16="http://schemas.microsoft.com/office/drawing/2014/main" id="{ED0CE090-52E4-49F9-AFA6-FF07C5BA8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87" t="14850" r="26558" b="15788"/>
            <a:stretch/>
          </p:blipFill>
          <p:spPr>
            <a:xfrm>
              <a:off x="8902095" y="2206171"/>
              <a:ext cx="2941559" cy="37592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63386E6-4547-4DE3-B5FF-236EE5437AB4}"/>
                </a:ext>
              </a:extLst>
            </p:cNvPr>
            <p:cNvSpPr txBox="1"/>
            <p:nvPr/>
          </p:nvSpPr>
          <p:spPr>
            <a:xfrm>
              <a:off x="952606" y="6001056"/>
              <a:ext cx="13595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2015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C8C5761-AFEE-4E90-91F6-B69B15D9595E}"/>
                </a:ext>
              </a:extLst>
            </p:cNvPr>
            <p:cNvSpPr txBox="1"/>
            <p:nvPr/>
          </p:nvSpPr>
          <p:spPr>
            <a:xfrm>
              <a:off x="3652765" y="6001056"/>
              <a:ext cx="13595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2016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5A05077-FA29-4C1E-BD4F-23D2A6CDEB67}"/>
                </a:ext>
              </a:extLst>
            </p:cNvPr>
            <p:cNvSpPr txBox="1"/>
            <p:nvPr/>
          </p:nvSpPr>
          <p:spPr>
            <a:xfrm>
              <a:off x="6676571" y="6001056"/>
              <a:ext cx="13595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2017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F221732-99E0-4FFC-8FF2-615AE94F340A}"/>
                </a:ext>
              </a:extLst>
            </p:cNvPr>
            <p:cNvSpPr txBox="1"/>
            <p:nvPr/>
          </p:nvSpPr>
          <p:spPr>
            <a:xfrm>
              <a:off x="9836630" y="5965371"/>
              <a:ext cx="13595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3935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78B76-4819-4BCB-A7C9-673E139A3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380"/>
            <a:ext cx="10515600" cy="1064248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 Health Stressors by Region</a:t>
            </a:r>
            <a:endParaRPr lang="en-US" dirty="0"/>
          </a:p>
        </p:txBody>
      </p:sp>
      <p:pic>
        <p:nvPicPr>
          <p:cNvPr id="4" name="slide7">
            <a:extLst>
              <a:ext uri="{FF2B5EF4-FFF2-40B4-BE49-F238E27FC236}">
                <a16:creationId xmlns:a16="http://schemas.microsoft.com/office/drawing/2014/main" id="{F0E6D7B0-F1DF-44AC-A710-2602C780FC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80" t="6014" b="66938"/>
          <a:stretch/>
        </p:blipFill>
        <p:spPr>
          <a:xfrm>
            <a:off x="8631446" y="1461026"/>
            <a:ext cx="1830365" cy="188339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F742FB50-D06F-4D81-84E9-EB67DA059AD6}"/>
              </a:ext>
            </a:extLst>
          </p:cNvPr>
          <p:cNvGrpSpPr/>
          <p:nvPr/>
        </p:nvGrpSpPr>
        <p:grpSpPr>
          <a:xfrm>
            <a:off x="709960" y="1227026"/>
            <a:ext cx="2745934" cy="2682154"/>
            <a:chOff x="709960" y="1227026"/>
            <a:chExt cx="2745934" cy="2682154"/>
          </a:xfrm>
        </p:grpSpPr>
        <p:pic>
          <p:nvPicPr>
            <p:cNvPr id="5" name="slide8">
              <a:extLst>
                <a:ext uri="{FF2B5EF4-FFF2-40B4-BE49-F238E27FC236}">
                  <a16:creationId xmlns:a16="http://schemas.microsoft.com/office/drawing/2014/main" id="{5EC1DF8E-7C5E-40AB-99EF-C33D27B0E6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9" t="15298" r="25936" b="16055"/>
            <a:stretch/>
          </p:blipFill>
          <p:spPr>
            <a:xfrm>
              <a:off x="709960" y="1557865"/>
              <a:ext cx="2745934" cy="235131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79AA6EF-9DE3-463C-B177-07D3AE393321}"/>
                </a:ext>
              </a:extLst>
            </p:cNvPr>
            <p:cNvSpPr txBox="1"/>
            <p:nvPr/>
          </p:nvSpPr>
          <p:spPr>
            <a:xfrm>
              <a:off x="1281605" y="1227026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Northeast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10F3277-7A9F-4A7A-95D8-7385C1C141C5}"/>
              </a:ext>
            </a:extLst>
          </p:cNvPr>
          <p:cNvGrpSpPr/>
          <p:nvPr/>
        </p:nvGrpSpPr>
        <p:grpSpPr>
          <a:xfrm>
            <a:off x="4193557" y="1227026"/>
            <a:ext cx="2709267" cy="2682154"/>
            <a:chOff x="4193557" y="1227026"/>
            <a:chExt cx="2709267" cy="2682154"/>
          </a:xfrm>
        </p:grpSpPr>
        <p:pic>
          <p:nvPicPr>
            <p:cNvPr id="7" name="slide9">
              <a:extLst>
                <a:ext uri="{FF2B5EF4-FFF2-40B4-BE49-F238E27FC236}">
                  <a16:creationId xmlns:a16="http://schemas.microsoft.com/office/drawing/2014/main" id="{02168AC1-B1FB-46F3-BB44-E76CB7EF3D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78" t="15475" r="26081" b="16588"/>
            <a:stretch/>
          </p:blipFill>
          <p:spPr>
            <a:xfrm>
              <a:off x="4193557" y="1557865"/>
              <a:ext cx="2709267" cy="235131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3963BA-F497-4947-861E-6B2024A15E54}"/>
                </a:ext>
              </a:extLst>
            </p:cNvPr>
            <p:cNvSpPr txBox="1"/>
            <p:nvPr/>
          </p:nvSpPr>
          <p:spPr>
            <a:xfrm>
              <a:off x="4849558" y="1227026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Southeast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B49D058-35AF-4F3E-8754-C88EE0007D8A}"/>
              </a:ext>
            </a:extLst>
          </p:cNvPr>
          <p:cNvGrpSpPr/>
          <p:nvPr/>
        </p:nvGrpSpPr>
        <p:grpSpPr>
          <a:xfrm>
            <a:off x="789339" y="4109237"/>
            <a:ext cx="2610197" cy="2545628"/>
            <a:chOff x="789339" y="4109237"/>
            <a:chExt cx="2610197" cy="254562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2065B2B-CE43-451E-AC1F-FC29E162B7F3}"/>
                </a:ext>
              </a:extLst>
            </p:cNvPr>
            <p:cNvSpPr txBox="1"/>
            <p:nvPr/>
          </p:nvSpPr>
          <p:spPr>
            <a:xfrm>
              <a:off x="1394303" y="4109237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Midwest</a:t>
              </a:r>
            </a:p>
          </p:txBody>
        </p:sp>
        <p:pic>
          <p:nvPicPr>
            <p:cNvPr id="13" name="slide7">
              <a:extLst>
                <a:ext uri="{FF2B5EF4-FFF2-40B4-BE49-F238E27FC236}">
                  <a16:creationId xmlns:a16="http://schemas.microsoft.com/office/drawing/2014/main" id="{DA804D82-21E7-4BB9-BDD0-C57B01ABD7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41" t="16186" r="26085" b="15843"/>
            <a:stretch/>
          </p:blipFill>
          <p:spPr>
            <a:xfrm>
              <a:off x="789339" y="4380222"/>
              <a:ext cx="2610197" cy="2274643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FB5B6A8-C5C5-408E-B232-E893E5C1982C}"/>
              </a:ext>
            </a:extLst>
          </p:cNvPr>
          <p:cNvGrpSpPr/>
          <p:nvPr/>
        </p:nvGrpSpPr>
        <p:grpSpPr>
          <a:xfrm>
            <a:off x="4193297" y="4015929"/>
            <a:ext cx="2709267" cy="2674162"/>
            <a:chOff x="4193297" y="4015929"/>
            <a:chExt cx="2709267" cy="267416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49E2EC2-16D8-47CA-B48F-093DD7B57C85}"/>
                </a:ext>
              </a:extLst>
            </p:cNvPr>
            <p:cNvSpPr txBox="1"/>
            <p:nvPr/>
          </p:nvSpPr>
          <p:spPr>
            <a:xfrm>
              <a:off x="4961111" y="4015929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Southwest</a:t>
              </a:r>
            </a:p>
          </p:txBody>
        </p:sp>
        <p:pic>
          <p:nvPicPr>
            <p:cNvPr id="14" name="slide10">
              <a:extLst>
                <a:ext uri="{FF2B5EF4-FFF2-40B4-BE49-F238E27FC236}">
                  <a16:creationId xmlns:a16="http://schemas.microsoft.com/office/drawing/2014/main" id="{043B89D7-C4FF-4110-9D5D-AB98F74300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0" t="15061" r="27038" b="19081"/>
            <a:stretch/>
          </p:blipFill>
          <p:spPr>
            <a:xfrm>
              <a:off x="4193297" y="4275530"/>
              <a:ext cx="2709267" cy="2414561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2197065-AC1F-4E63-962A-3FA7D6B2F686}"/>
              </a:ext>
            </a:extLst>
          </p:cNvPr>
          <p:cNvGrpSpPr/>
          <p:nvPr/>
        </p:nvGrpSpPr>
        <p:grpSpPr>
          <a:xfrm>
            <a:off x="7973608" y="3952100"/>
            <a:ext cx="2709267" cy="2765520"/>
            <a:chOff x="7973608" y="3952100"/>
            <a:chExt cx="2709267" cy="27655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3C37924-B6C6-47F6-A6C0-B2B039B3149E}"/>
                </a:ext>
              </a:extLst>
            </p:cNvPr>
            <p:cNvSpPr txBox="1"/>
            <p:nvPr/>
          </p:nvSpPr>
          <p:spPr>
            <a:xfrm>
              <a:off x="8671995" y="3952100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West</a:t>
              </a:r>
            </a:p>
          </p:txBody>
        </p:sp>
        <p:pic>
          <p:nvPicPr>
            <p:cNvPr id="15" name="slide11">
              <a:extLst>
                <a:ext uri="{FF2B5EF4-FFF2-40B4-BE49-F238E27FC236}">
                  <a16:creationId xmlns:a16="http://schemas.microsoft.com/office/drawing/2014/main" id="{AF6B18DA-96DB-4E92-8FF1-3001EC56D4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0" t="15475" r="27201" b="16339"/>
            <a:stretch/>
          </p:blipFill>
          <p:spPr>
            <a:xfrm>
              <a:off x="7973608" y="4213414"/>
              <a:ext cx="2709267" cy="2504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0564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98443-7801-4E1A-A223-B290ED5C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7549"/>
            <a:ext cx="10515600" cy="108715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 Health Stressors by Region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9DEE4FB-F70A-49CF-AF07-F9BD054B2B45}"/>
              </a:ext>
            </a:extLst>
          </p:cNvPr>
          <p:cNvGrpSpPr/>
          <p:nvPr/>
        </p:nvGrpSpPr>
        <p:grpSpPr>
          <a:xfrm>
            <a:off x="779930" y="1229717"/>
            <a:ext cx="2420470" cy="2509470"/>
            <a:chOff x="779930" y="1229717"/>
            <a:chExt cx="2420470" cy="250947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623B03-9371-48E8-9606-821AA6C07BA0}"/>
                </a:ext>
              </a:extLst>
            </p:cNvPr>
            <p:cNvSpPr txBox="1"/>
            <p:nvPr/>
          </p:nvSpPr>
          <p:spPr>
            <a:xfrm>
              <a:off x="1469003" y="1229717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Northeast</a:t>
              </a:r>
            </a:p>
          </p:txBody>
        </p:sp>
        <p:pic>
          <p:nvPicPr>
            <p:cNvPr id="11" name="slide13">
              <a:extLst>
                <a:ext uri="{FF2B5EF4-FFF2-40B4-BE49-F238E27FC236}">
                  <a16:creationId xmlns:a16="http://schemas.microsoft.com/office/drawing/2014/main" id="{017956B3-8172-4CA5-888A-859976AA4D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0" t="16173" r="26003" b="16173"/>
            <a:stretch/>
          </p:blipFill>
          <p:spPr>
            <a:xfrm>
              <a:off x="779930" y="1519519"/>
              <a:ext cx="2420470" cy="2219668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9FE173-F800-4097-A900-B3B541815F72}"/>
              </a:ext>
            </a:extLst>
          </p:cNvPr>
          <p:cNvGrpSpPr/>
          <p:nvPr/>
        </p:nvGrpSpPr>
        <p:grpSpPr>
          <a:xfrm>
            <a:off x="4240306" y="1175928"/>
            <a:ext cx="2456329" cy="2527898"/>
            <a:chOff x="3733800" y="1229717"/>
            <a:chExt cx="2456329" cy="252789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EF029C8-D04F-4948-9FEF-DA0D9EBF4D14}"/>
                </a:ext>
              </a:extLst>
            </p:cNvPr>
            <p:cNvSpPr txBox="1"/>
            <p:nvPr/>
          </p:nvSpPr>
          <p:spPr>
            <a:xfrm>
              <a:off x="4455610" y="1229717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Southeast</a:t>
              </a:r>
            </a:p>
          </p:txBody>
        </p:sp>
        <p:pic>
          <p:nvPicPr>
            <p:cNvPr id="12" name="slide14">
              <a:extLst>
                <a:ext uri="{FF2B5EF4-FFF2-40B4-BE49-F238E27FC236}">
                  <a16:creationId xmlns:a16="http://schemas.microsoft.com/office/drawing/2014/main" id="{1C53EA0A-0844-44D1-A5B0-2831EFF9D0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6" t="15678" r="26159" b="16339"/>
            <a:stretch/>
          </p:blipFill>
          <p:spPr>
            <a:xfrm>
              <a:off x="3733800" y="1496582"/>
              <a:ext cx="2456329" cy="2261033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3EFEC24-6521-4448-8018-0E8135A0EF91}"/>
              </a:ext>
            </a:extLst>
          </p:cNvPr>
          <p:cNvGrpSpPr/>
          <p:nvPr/>
        </p:nvGrpSpPr>
        <p:grpSpPr>
          <a:xfrm>
            <a:off x="779930" y="3959745"/>
            <a:ext cx="2545404" cy="2640707"/>
            <a:chOff x="779930" y="3959745"/>
            <a:chExt cx="2545404" cy="264070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C83D26-0DDC-46B0-B239-073E549085E6}"/>
                </a:ext>
              </a:extLst>
            </p:cNvPr>
            <p:cNvSpPr txBox="1"/>
            <p:nvPr/>
          </p:nvSpPr>
          <p:spPr>
            <a:xfrm>
              <a:off x="1434146" y="3959745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Midwest</a:t>
              </a:r>
            </a:p>
          </p:txBody>
        </p:sp>
        <p:pic>
          <p:nvPicPr>
            <p:cNvPr id="13" name="slide12">
              <a:extLst>
                <a:ext uri="{FF2B5EF4-FFF2-40B4-BE49-F238E27FC236}">
                  <a16:creationId xmlns:a16="http://schemas.microsoft.com/office/drawing/2014/main" id="{02867FF7-6AD3-4FFD-9928-EF083CD45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77" t="16235" r="25847" b="16422"/>
            <a:stretch/>
          </p:blipFill>
          <p:spPr>
            <a:xfrm>
              <a:off x="779930" y="4279498"/>
              <a:ext cx="2545404" cy="2320954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7210C73-44FE-4029-AFE0-F81C5A02A8FB}"/>
              </a:ext>
            </a:extLst>
          </p:cNvPr>
          <p:cNvGrpSpPr/>
          <p:nvPr/>
        </p:nvGrpSpPr>
        <p:grpSpPr>
          <a:xfrm>
            <a:off x="4301914" y="3909787"/>
            <a:ext cx="2577353" cy="2690664"/>
            <a:chOff x="3808855" y="3910166"/>
            <a:chExt cx="2577353" cy="269066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AB04895-2E0D-4470-B4F5-13768D48C841}"/>
                </a:ext>
              </a:extLst>
            </p:cNvPr>
            <p:cNvSpPr txBox="1"/>
            <p:nvPr/>
          </p:nvSpPr>
          <p:spPr>
            <a:xfrm>
              <a:off x="4404800" y="3910166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Southwest</a:t>
              </a:r>
            </a:p>
          </p:txBody>
        </p:sp>
        <p:pic>
          <p:nvPicPr>
            <p:cNvPr id="14" name="slide15">
              <a:extLst>
                <a:ext uri="{FF2B5EF4-FFF2-40B4-BE49-F238E27FC236}">
                  <a16:creationId xmlns:a16="http://schemas.microsoft.com/office/drawing/2014/main" id="{88E73773-FE60-4756-B865-B95A508DF5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6" t="14768" r="25925" b="16505"/>
            <a:stretch/>
          </p:blipFill>
          <p:spPr>
            <a:xfrm>
              <a:off x="3808855" y="4197037"/>
              <a:ext cx="2577353" cy="2403793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AB5BE7B-95CB-45B9-8988-79EB43D048C7}"/>
              </a:ext>
            </a:extLst>
          </p:cNvPr>
          <p:cNvGrpSpPr/>
          <p:nvPr/>
        </p:nvGrpSpPr>
        <p:grpSpPr>
          <a:xfrm>
            <a:off x="7936277" y="3959745"/>
            <a:ext cx="2462981" cy="2625933"/>
            <a:chOff x="7819735" y="3891861"/>
            <a:chExt cx="2462981" cy="262593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770533-C5BF-47E3-A761-2E614CB62286}"/>
                </a:ext>
              </a:extLst>
            </p:cNvPr>
            <p:cNvSpPr txBox="1"/>
            <p:nvPr/>
          </p:nvSpPr>
          <p:spPr>
            <a:xfrm>
              <a:off x="8383146" y="3891861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West</a:t>
              </a:r>
            </a:p>
          </p:txBody>
        </p:sp>
        <p:pic>
          <p:nvPicPr>
            <p:cNvPr id="15" name="slide16">
              <a:extLst>
                <a:ext uri="{FF2B5EF4-FFF2-40B4-BE49-F238E27FC236}">
                  <a16:creationId xmlns:a16="http://schemas.microsoft.com/office/drawing/2014/main" id="{A5D43D3B-66AC-4CD4-9835-B6167CA1B5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21" t="16235" r="26081" b="16174"/>
            <a:stretch/>
          </p:blipFill>
          <p:spPr>
            <a:xfrm>
              <a:off x="7819735" y="4261193"/>
              <a:ext cx="2462981" cy="2256601"/>
            </a:xfrm>
            <a:prstGeom prst="rect">
              <a:avLst/>
            </a:prstGeom>
          </p:spPr>
        </p:pic>
      </p:grpSp>
      <p:pic>
        <p:nvPicPr>
          <p:cNvPr id="21" name="slide12">
            <a:extLst>
              <a:ext uri="{FF2B5EF4-FFF2-40B4-BE49-F238E27FC236}">
                <a16:creationId xmlns:a16="http://schemas.microsoft.com/office/drawing/2014/main" id="{755BC04F-68C1-4709-B1F8-C7FA21D1F5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17" t="6249" r="-677" b="66293"/>
          <a:stretch/>
        </p:blipFill>
        <p:spPr>
          <a:xfrm>
            <a:off x="8245434" y="1344706"/>
            <a:ext cx="1925024" cy="193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03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622F6-E873-4BD8-9F74-6FD756785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50800" dist="50800" dir="5400000" sx="101000" sy="101000" algn="ctr" rotWithShape="0">
                    <a:srgbClr val="FFFF00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Let’s Bee Informed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E8EC8-1A8F-49C9-A31D-1C08B7D9F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3060017"/>
            <a:ext cx="6066118" cy="2438546"/>
          </a:xfrm>
        </p:spPr>
        <p:txBody>
          <a:bodyPr>
            <a:normAutofit/>
          </a:bodyPr>
          <a:lstStyle/>
          <a:p>
            <a:r>
              <a:rPr lang="en-US" sz="1700" dirty="0"/>
              <a:t>Most honey bees are kept by beekeepers in colonies or managed hives</a:t>
            </a:r>
          </a:p>
          <a:p>
            <a:r>
              <a:rPr lang="en-US" sz="1700" dirty="0"/>
              <a:t>1/3 of the food we eat is the result of honey bee pollination</a:t>
            </a:r>
          </a:p>
          <a:p>
            <a:r>
              <a:rPr lang="en-US" sz="1700" dirty="0"/>
              <a:t>We are able to wear cotton because the cotton plants our threads came from were pollinated</a:t>
            </a:r>
          </a:p>
          <a:p>
            <a:r>
              <a:rPr lang="en-US" sz="1700" dirty="0"/>
              <a:t>Honey bee population decline is caused by a number of stressors - from loss of habitat to mites to exposure to pesticides and diseases</a:t>
            </a:r>
          </a:p>
          <a:p>
            <a:endParaRPr lang="en-US" sz="1700" dirty="0"/>
          </a:p>
          <a:p>
            <a:endParaRPr lang="en-US" sz="1700" dirty="0"/>
          </a:p>
          <a:p>
            <a:endParaRPr lang="en-US" sz="1700" dirty="0"/>
          </a:p>
        </p:txBody>
      </p:sp>
      <p:sp>
        <p:nvSpPr>
          <p:cNvPr id="39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8" name="Content Placeholder 4" descr="Bee">
            <a:extLst>
              <a:ext uri="{FF2B5EF4-FFF2-40B4-BE49-F238E27FC236}">
                <a16:creationId xmlns:a16="http://schemas.microsoft.com/office/drawing/2014/main" id="{7D3984EE-894D-45A2-BAF4-07917A47D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25899" y="3191551"/>
            <a:ext cx="2194559" cy="219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74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98443-7801-4E1A-A223-B290ED5C7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2017 Health Stressors by Region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A564C5-032A-4127-92CA-92B525F3822F}"/>
              </a:ext>
            </a:extLst>
          </p:cNvPr>
          <p:cNvGrpSpPr/>
          <p:nvPr/>
        </p:nvGrpSpPr>
        <p:grpSpPr>
          <a:xfrm>
            <a:off x="524435" y="1468158"/>
            <a:ext cx="2765612" cy="2500197"/>
            <a:chOff x="524435" y="1468158"/>
            <a:chExt cx="2765612" cy="250019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623B03-9371-48E8-9606-821AA6C07BA0}"/>
                </a:ext>
              </a:extLst>
            </p:cNvPr>
            <p:cNvSpPr txBox="1"/>
            <p:nvPr/>
          </p:nvSpPr>
          <p:spPr>
            <a:xfrm>
              <a:off x="1106537" y="1468158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Northeast</a:t>
              </a:r>
            </a:p>
          </p:txBody>
        </p:sp>
        <p:pic>
          <p:nvPicPr>
            <p:cNvPr id="11" name="slide18">
              <a:extLst>
                <a:ext uri="{FF2B5EF4-FFF2-40B4-BE49-F238E27FC236}">
                  <a16:creationId xmlns:a16="http://schemas.microsoft.com/office/drawing/2014/main" id="{1EEF8FB9-32F4-4184-B0D1-60CC892D1D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1" t="19735" r="26484" b="25259"/>
            <a:stretch/>
          </p:blipFill>
          <p:spPr>
            <a:xfrm>
              <a:off x="524435" y="1801907"/>
              <a:ext cx="2765612" cy="2166448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759F9BF-D4EF-40ED-B1EE-7E56EAEC5AD8}"/>
              </a:ext>
            </a:extLst>
          </p:cNvPr>
          <p:cNvGrpSpPr/>
          <p:nvPr/>
        </p:nvGrpSpPr>
        <p:grpSpPr>
          <a:xfrm>
            <a:off x="3996493" y="1424379"/>
            <a:ext cx="2677731" cy="2399068"/>
            <a:chOff x="3996493" y="1424379"/>
            <a:chExt cx="2677731" cy="23990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EF029C8-D04F-4948-9FEF-DA0D9EBF4D14}"/>
                </a:ext>
              </a:extLst>
            </p:cNvPr>
            <p:cNvSpPr txBox="1"/>
            <p:nvPr/>
          </p:nvSpPr>
          <p:spPr>
            <a:xfrm>
              <a:off x="4534654" y="1424379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Southeast</a:t>
              </a:r>
            </a:p>
          </p:txBody>
        </p:sp>
        <p:pic>
          <p:nvPicPr>
            <p:cNvPr id="12" name="slide19">
              <a:extLst>
                <a:ext uri="{FF2B5EF4-FFF2-40B4-BE49-F238E27FC236}">
                  <a16:creationId xmlns:a16="http://schemas.microsoft.com/office/drawing/2014/main" id="{B7D49FAC-A46B-4021-9213-FA7040E111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45" t="16853" r="26803" b="16995"/>
            <a:stretch/>
          </p:blipFill>
          <p:spPr>
            <a:xfrm>
              <a:off x="3996493" y="1770529"/>
              <a:ext cx="2677731" cy="2052918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E6F2D29-7CD2-4B98-B893-4DA45D4CD255}"/>
              </a:ext>
            </a:extLst>
          </p:cNvPr>
          <p:cNvGrpSpPr/>
          <p:nvPr/>
        </p:nvGrpSpPr>
        <p:grpSpPr>
          <a:xfrm>
            <a:off x="524435" y="4146418"/>
            <a:ext cx="2801470" cy="2481478"/>
            <a:chOff x="524435" y="4146418"/>
            <a:chExt cx="2801470" cy="248147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C83D26-0DDC-46B0-B239-073E549085E6}"/>
                </a:ext>
              </a:extLst>
            </p:cNvPr>
            <p:cNvSpPr txBox="1"/>
            <p:nvPr/>
          </p:nvSpPr>
          <p:spPr>
            <a:xfrm>
              <a:off x="1088710" y="4146418"/>
              <a:ext cx="16729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Midwest</a:t>
              </a:r>
            </a:p>
          </p:txBody>
        </p:sp>
        <p:pic>
          <p:nvPicPr>
            <p:cNvPr id="13" name="slide17">
              <a:extLst>
                <a:ext uri="{FF2B5EF4-FFF2-40B4-BE49-F238E27FC236}">
                  <a16:creationId xmlns:a16="http://schemas.microsoft.com/office/drawing/2014/main" id="{1623CF5D-6047-4D8B-ADA8-D358930596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6" t="16587" r="26470" b="16257"/>
            <a:stretch/>
          </p:blipFill>
          <p:spPr>
            <a:xfrm>
              <a:off x="524435" y="4475483"/>
              <a:ext cx="2801470" cy="2152413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8421E2-6050-4955-BBD8-7C90C13A630A}"/>
              </a:ext>
            </a:extLst>
          </p:cNvPr>
          <p:cNvGrpSpPr/>
          <p:nvPr/>
        </p:nvGrpSpPr>
        <p:grpSpPr>
          <a:xfrm>
            <a:off x="3996493" y="3997743"/>
            <a:ext cx="2860556" cy="2630153"/>
            <a:chOff x="3979515" y="3997742"/>
            <a:chExt cx="2860556" cy="263015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AB04895-2E0D-4470-B4F5-13768D48C841}"/>
                </a:ext>
              </a:extLst>
            </p:cNvPr>
            <p:cNvSpPr txBox="1"/>
            <p:nvPr/>
          </p:nvSpPr>
          <p:spPr>
            <a:xfrm>
              <a:off x="4609089" y="3997742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Southwest</a:t>
              </a:r>
            </a:p>
          </p:txBody>
        </p:sp>
        <p:pic>
          <p:nvPicPr>
            <p:cNvPr id="14" name="slide20">
              <a:extLst>
                <a:ext uri="{FF2B5EF4-FFF2-40B4-BE49-F238E27FC236}">
                  <a16:creationId xmlns:a16="http://schemas.microsoft.com/office/drawing/2014/main" id="{1F719D47-0FC8-4CF4-8A1F-494ECE0602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6" t="16587" r="25847" b="16752"/>
            <a:stretch/>
          </p:blipFill>
          <p:spPr>
            <a:xfrm>
              <a:off x="3979515" y="4367074"/>
              <a:ext cx="2860556" cy="2260821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81C41F6-C982-4697-9128-DBD5942E659C}"/>
              </a:ext>
            </a:extLst>
          </p:cNvPr>
          <p:cNvGrpSpPr/>
          <p:nvPr/>
        </p:nvGrpSpPr>
        <p:grpSpPr>
          <a:xfrm>
            <a:off x="7635501" y="3968355"/>
            <a:ext cx="2768039" cy="2668929"/>
            <a:chOff x="7635501" y="3968355"/>
            <a:chExt cx="2768039" cy="266892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770533-C5BF-47E3-A761-2E614CB62286}"/>
                </a:ext>
              </a:extLst>
            </p:cNvPr>
            <p:cNvSpPr txBox="1"/>
            <p:nvPr/>
          </p:nvSpPr>
          <p:spPr>
            <a:xfrm>
              <a:off x="8218816" y="3968355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West</a:t>
              </a:r>
            </a:p>
          </p:txBody>
        </p:sp>
        <p:pic>
          <p:nvPicPr>
            <p:cNvPr id="15" name="slide21">
              <a:extLst>
                <a:ext uri="{FF2B5EF4-FFF2-40B4-BE49-F238E27FC236}">
                  <a16:creationId xmlns:a16="http://schemas.microsoft.com/office/drawing/2014/main" id="{E706A636-F0B0-40A9-B94A-5748D433C7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6" t="14851" r="26315" b="16752"/>
            <a:stretch/>
          </p:blipFill>
          <p:spPr>
            <a:xfrm>
              <a:off x="7635501" y="4252941"/>
              <a:ext cx="2768039" cy="2384343"/>
            </a:xfrm>
            <a:prstGeom prst="rect">
              <a:avLst/>
            </a:prstGeom>
          </p:spPr>
        </p:pic>
      </p:grpSp>
      <p:pic>
        <p:nvPicPr>
          <p:cNvPr id="18" name="slide18">
            <a:extLst>
              <a:ext uri="{FF2B5EF4-FFF2-40B4-BE49-F238E27FC236}">
                <a16:creationId xmlns:a16="http://schemas.microsoft.com/office/drawing/2014/main" id="{0BEF520C-9A4A-4513-A20B-4A63635B4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44" t="8046" b="55844"/>
          <a:stretch/>
        </p:blipFill>
        <p:spPr>
          <a:xfrm>
            <a:off x="8500932" y="1555377"/>
            <a:ext cx="1438581" cy="2021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53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98443-7801-4E1A-A223-B290ED5C7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2018 Health Stressors by Region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AFC6F10-A9C8-4C82-989B-149DF4303255}"/>
              </a:ext>
            </a:extLst>
          </p:cNvPr>
          <p:cNvGrpSpPr/>
          <p:nvPr/>
        </p:nvGrpSpPr>
        <p:grpSpPr>
          <a:xfrm>
            <a:off x="841657" y="1506022"/>
            <a:ext cx="2744225" cy="2684977"/>
            <a:chOff x="841657" y="1506022"/>
            <a:chExt cx="2459517" cy="268497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623B03-9371-48E8-9606-821AA6C07BA0}"/>
                </a:ext>
              </a:extLst>
            </p:cNvPr>
            <p:cNvSpPr txBox="1"/>
            <p:nvPr/>
          </p:nvSpPr>
          <p:spPr>
            <a:xfrm>
              <a:off x="1270711" y="1506022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Northeast</a:t>
              </a:r>
            </a:p>
          </p:txBody>
        </p:sp>
        <p:pic>
          <p:nvPicPr>
            <p:cNvPr id="11" name="slide23">
              <a:extLst>
                <a:ext uri="{FF2B5EF4-FFF2-40B4-BE49-F238E27FC236}">
                  <a16:creationId xmlns:a16="http://schemas.microsoft.com/office/drawing/2014/main" id="{B46407A5-471B-44ED-8A30-189CDFC34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51" t="14750" r="26392" b="16526"/>
            <a:stretch/>
          </p:blipFill>
          <p:spPr>
            <a:xfrm>
              <a:off x="841657" y="1846728"/>
              <a:ext cx="2459517" cy="2344271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9CADA73-CDF2-4499-825E-DD279C2D3AA0}"/>
              </a:ext>
            </a:extLst>
          </p:cNvPr>
          <p:cNvGrpSpPr/>
          <p:nvPr/>
        </p:nvGrpSpPr>
        <p:grpSpPr>
          <a:xfrm>
            <a:off x="4116458" y="1494452"/>
            <a:ext cx="2965659" cy="2696547"/>
            <a:chOff x="3663741" y="1506022"/>
            <a:chExt cx="2585515" cy="269654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EF029C8-D04F-4948-9FEF-DA0D9EBF4D14}"/>
                </a:ext>
              </a:extLst>
            </p:cNvPr>
            <p:cNvSpPr txBox="1"/>
            <p:nvPr/>
          </p:nvSpPr>
          <p:spPr>
            <a:xfrm>
              <a:off x="4155794" y="1506022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Southeast</a:t>
              </a:r>
            </a:p>
          </p:txBody>
        </p:sp>
        <p:pic>
          <p:nvPicPr>
            <p:cNvPr id="13" name="slide24">
              <a:extLst>
                <a:ext uri="{FF2B5EF4-FFF2-40B4-BE49-F238E27FC236}">
                  <a16:creationId xmlns:a16="http://schemas.microsoft.com/office/drawing/2014/main" id="{06C2C50E-BF5B-4775-A5C5-9046F0EC15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70" t="15843" r="26470" b="16588"/>
            <a:stretch/>
          </p:blipFill>
          <p:spPr>
            <a:xfrm>
              <a:off x="3663741" y="1805949"/>
              <a:ext cx="2585515" cy="239662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0A7A8D7-8B3A-4B49-8AE6-B12C98575C33}"/>
              </a:ext>
            </a:extLst>
          </p:cNvPr>
          <p:cNvGrpSpPr/>
          <p:nvPr/>
        </p:nvGrpSpPr>
        <p:grpSpPr>
          <a:xfrm>
            <a:off x="965064" y="4347039"/>
            <a:ext cx="2620818" cy="2421313"/>
            <a:chOff x="951617" y="4347039"/>
            <a:chExt cx="2420470" cy="242131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C83D26-0DDC-46B0-B239-073E549085E6}"/>
                </a:ext>
              </a:extLst>
            </p:cNvPr>
            <p:cNvSpPr txBox="1"/>
            <p:nvPr/>
          </p:nvSpPr>
          <p:spPr>
            <a:xfrm>
              <a:off x="1361148" y="4347039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Midwest</a:t>
              </a:r>
            </a:p>
          </p:txBody>
        </p:sp>
        <p:pic>
          <p:nvPicPr>
            <p:cNvPr id="14" name="slide22">
              <a:extLst>
                <a:ext uri="{FF2B5EF4-FFF2-40B4-BE49-F238E27FC236}">
                  <a16:creationId xmlns:a16="http://schemas.microsoft.com/office/drawing/2014/main" id="{09B3568B-D981-4FBE-A478-9CB6ABDC20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44" t="15264" r="26313" b="16422"/>
            <a:stretch/>
          </p:blipFill>
          <p:spPr>
            <a:xfrm>
              <a:off x="951617" y="4616823"/>
              <a:ext cx="2420470" cy="2151529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CCCD97E-2B4A-4A04-B180-DD960EAE26C0}"/>
              </a:ext>
            </a:extLst>
          </p:cNvPr>
          <p:cNvGrpSpPr/>
          <p:nvPr/>
        </p:nvGrpSpPr>
        <p:grpSpPr>
          <a:xfrm>
            <a:off x="4117286" y="4347039"/>
            <a:ext cx="3025589" cy="2380666"/>
            <a:chOff x="3738282" y="4347039"/>
            <a:chExt cx="2585515" cy="238066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AB04895-2E0D-4470-B4F5-13768D48C841}"/>
                </a:ext>
              </a:extLst>
            </p:cNvPr>
            <p:cNvSpPr txBox="1"/>
            <p:nvPr/>
          </p:nvSpPr>
          <p:spPr>
            <a:xfrm>
              <a:off x="4230335" y="4347039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Southwest</a:t>
              </a:r>
            </a:p>
          </p:txBody>
        </p:sp>
        <p:pic>
          <p:nvPicPr>
            <p:cNvPr id="15" name="slide25">
              <a:extLst>
                <a:ext uri="{FF2B5EF4-FFF2-40B4-BE49-F238E27FC236}">
                  <a16:creationId xmlns:a16="http://schemas.microsoft.com/office/drawing/2014/main" id="{7FFE882A-C1F6-415A-A3CE-32FDC00083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00" t="16505" r="26707" b="16836"/>
            <a:stretch/>
          </p:blipFill>
          <p:spPr>
            <a:xfrm>
              <a:off x="3738282" y="4616823"/>
              <a:ext cx="2585515" cy="2110882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1580BBB-7692-464C-82E1-A8ADC3B27012}"/>
              </a:ext>
            </a:extLst>
          </p:cNvPr>
          <p:cNvGrpSpPr/>
          <p:nvPr/>
        </p:nvGrpSpPr>
        <p:grpSpPr>
          <a:xfrm>
            <a:off x="7705870" y="4191245"/>
            <a:ext cx="3146105" cy="2536460"/>
            <a:chOff x="7154341" y="4231891"/>
            <a:chExt cx="2585514" cy="253646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770533-C5BF-47E3-A761-2E614CB62286}"/>
                </a:ext>
              </a:extLst>
            </p:cNvPr>
            <p:cNvSpPr txBox="1"/>
            <p:nvPr/>
          </p:nvSpPr>
          <p:spPr>
            <a:xfrm>
              <a:off x="7646394" y="4231891"/>
              <a:ext cx="160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West</a:t>
              </a:r>
            </a:p>
          </p:txBody>
        </p:sp>
        <p:pic>
          <p:nvPicPr>
            <p:cNvPr id="16" name="slide26">
              <a:extLst>
                <a:ext uri="{FF2B5EF4-FFF2-40B4-BE49-F238E27FC236}">
                  <a16:creationId xmlns:a16="http://schemas.microsoft.com/office/drawing/2014/main" id="{C16D838E-56A4-469B-AB05-C0807DE4E7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12" t="15181" r="26234" b="16505"/>
            <a:stretch/>
          </p:blipFill>
          <p:spPr>
            <a:xfrm>
              <a:off x="7154341" y="4509566"/>
              <a:ext cx="2585514" cy="2258785"/>
            </a:xfrm>
            <a:prstGeom prst="rect">
              <a:avLst/>
            </a:prstGeom>
          </p:spPr>
        </p:pic>
      </p:grpSp>
      <p:pic>
        <p:nvPicPr>
          <p:cNvPr id="17" name="slide23">
            <a:extLst>
              <a:ext uri="{FF2B5EF4-FFF2-40B4-BE49-F238E27FC236}">
                <a16:creationId xmlns:a16="http://schemas.microsoft.com/office/drawing/2014/main" id="{F160C678-7C19-49D1-BA59-DAB95F5C0C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38" t="6828" b="67534"/>
          <a:stretch/>
        </p:blipFill>
        <p:spPr>
          <a:xfrm>
            <a:off x="8162364" y="1571760"/>
            <a:ext cx="1876131" cy="177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677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6D443-1A93-4DBF-9F5C-55BCF6362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E654876-1552-46F0-BAD1-635B58290C08}"/>
              </a:ext>
            </a:extLst>
          </p:cNvPr>
          <p:cNvGrpSpPr/>
          <p:nvPr/>
        </p:nvGrpSpPr>
        <p:grpSpPr>
          <a:xfrm>
            <a:off x="154082" y="1450451"/>
            <a:ext cx="5562886" cy="5042424"/>
            <a:chOff x="154082" y="1450451"/>
            <a:chExt cx="5562886" cy="5042424"/>
          </a:xfrm>
        </p:grpSpPr>
        <p:pic>
          <p:nvPicPr>
            <p:cNvPr id="5" name="Picture 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70178EB3-EE20-4F2A-AF0A-3937FAB28D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0" r="13158" b="4015"/>
            <a:stretch/>
          </p:blipFill>
          <p:spPr>
            <a:xfrm>
              <a:off x="410644" y="1450451"/>
              <a:ext cx="5049762" cy="3486546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278C7AAC-BC8C-4EAE-8839-93D1C9AF03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135" b="12093"/>
            <a:stretch/>
          </p:blipFill>
          <p:spPr>
            <a:xfrm>
              <a:off x="154082" y="5052464"/>
              <a:ext cx="5562886" cy="633790"/>
            </a:xfrm>
            <a:prstGeom prst="rect">
              <a:avLst/>
            </a:prstGeom>
          </p:spPr>
        </p:pic>
        <p:pic>
          <p:nvPicPr>
            <p:cNvPr id="9" name="Picture 8" descr="A close up of a logo&#10;&#10;Description automatically generated">
              <a:extLst>
                <a:ext uri="{FF2B5EF4-FFF2-40B4-BE49-F238E27FC236}">
                  <a16:creationId xmlns:a16="http://schemas.microsoft.com/office/drawing/2014/main" id="{26ECF667-B53A-45FF-B7E1-1C26BBF19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930" y="5647377"/>
              <a:ext cx="4835191" cy="845498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E52A756-01FA-419B-A40E-6CF900E87B7F}"/>
              </a:ext>
            </a:extLst>
          </p:cNvPr>
          <p:cNvGrpSpPr/>
          <p:nvPr/>
        </p:nvGrpSpPr>
        <p:grpSpPr>
          <a:xfrm>
            <a:off x="6350640" y="1478630"/>
            <a:ext cx="5359074" cy="5222131"/>
            <a:chOff x="6350640" y="1478630"/>
            <a:chExt cx="5359074" cy="5222131"/>
          </a:xfrm>
        </p:grpSpPr>
        <p:pic>
          <p:nvPicPr>
            <p:cNvPr id="11" name="Picture 10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DEEB1CE-19B1-46EB-92AB-2AFAA40419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2" r="4774" b="6029"/>
            <a:stretch/>
          </p:blipFill>
          <p:spPr>
            <a:xfrm>
              <a:off x="6439244" y="1478630"/>
              <a:ext cx="5128381" cy="3430189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3C9CFF5-8B85-460B-88FB-4DB688482A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0609"/>
            <a:stretch/>
          </p:blipFill>
          <p:spPr>
            <a:xfrm>
              <a:off x="6439244" y="5052464"/>
              <a:ext cx="5181866" cy="5949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3212632-FA0F-4B25-AE01-732EFE273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640" y="5721439"/>
              <a:ext cx="5359074" cy="9793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4758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A0CDC-2682-4948-AA11-975AEE248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2651D56-9F18-455F-B05C-E7FFFC35DDF2}"/>
              </a:ext>
            </a:extLst>
          </p:cNvPr>
          <p:cNvGrpSpPr/>
          <p:nvPr/>
        </p:nvGrpSpPr>
        <p:grpSpPr>
          <a:xfrm>
            <a:off x="320107" y="1644434"/>
            <a:ext cx="5131064" cy="5026781"/>
            <a:chOff x="320107" y="1644952"/>
            <a:chExt cx="5131064" cy="5026781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8FC8FCDD-D05D-404D-85A5-1283C0995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413" y="5162200"/>
              <a:ext cx="4902452" cy="64773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F347519-BE79-405C-91DD-492BE6C85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332" y="5809933"/>
              <a:ext cx="4830614" cy="861800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11414CE6-12C0-4165-AE95-78CC8A910020}"/>
                </a:ext>
              </a:extLst>
            </p:cNvPr>
            <p:cNvGrpSpPr/>
            <p:nvPr/>
          </p:nvGrpSpPr>
          <p:grpSpPr>
            <a:xfrm>
              <a:off x="320107" y="1644952"/>
              <a:ext cx="5131064" cy="3563817"/>
              <a:chOff x="320107" y="1644952"/>
              <a:chExt cx="5131064" cy="3563817"/>
            </a:xfrm>
          </p:grpSpPr>
          <p:pic>
            <p:nvPicPr>
              <p:cNvPr id="5" name="Picture 4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5689C8F2-09E1-4A52-9F12-0AC38663BB9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401"/>
              <a:stretch/>
            </p:blipFill>
            <p:spPr>
              <a:xfrm>
                <a:off x="320107" y="1915886"/>
                <a:ext cx="5131064" cy="3292883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5CF4684-E4B4-4601-ACF9-2D733C2B9E60}"/>
                  </a:ext>
                </a:extLst>
              </p:cNvPr>
              <p:cNvSpPr txBox="1"/>
              <p:nvPr/>
            </p:nvSpPr>
            <p:spPr>
              <a:xfrm>
                <a:off x="1195010" y="1644952"/>
                <a:ext cx="321733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2018 Mites Plot</a:t>
                </a: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D09EE1F-51D1-440A-836B-F6807430DF72}"/>
              </a:ext>
            </a:extLst>
          </p:cNvPr>
          <p:cNvGrpSpPr/>
          <p:nvPr/>
        </p:nvGrpSpPr>
        <p:grpSpPr>
          <a:xfrm>
            <a:off x="6201103" y="1654480"/>
            <a:ext cx="4889751" cy="5006688"/>
            <a:chOff x="6201103" y="1643916"/>
            <a:chExt cx="4889751" cy="500668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F29A5A9-6E7C-4C5F-A1DC-51E5E551964A}"/>
                </a:ext>
              </a:extLst>
            </p:cNvPr>
            <p:cNvGrpSpPr/>
            <p:nvPr/>
          </p:nvGrpSpPr>
          <p:grpSpPr>
            <a:xfrm>
              <a:off x="6207453" y="1643916"/>
              <a:ext cx="4877051" cy="3518284"/>
              <a:chOff x="6119939" y="1725635"/>
              <a:chExt cx="4877051" cy="3518284"/>
            </a:xfrm>
          </p:grpSpPr>
          <p:pic>
            <p:nvPicPr>
              <p:cNvPr id="13" name="Picture 12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3BB0DB29-B1D6-4FC2-A2D6-241FE83A38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819"/>
              <a:stretch/>
            </p:blipFill>
            <p:spPr>
              <a:xfrm>
                <a:off x="6119939" y="2014284"/>
                <a:ext cx="4877051" cy="3229635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2D1A40E-5D91-44A3-8712-75ED6FE85AD0}"/>
                  </a:ext>
                </a:extLst>
              </p:cNvPr>
              <p:cNvSpPr txBox="1"/>
              <p:nvPr/>
            </p:nvSpPr>
            <p:spPr>
              <a:xfrm>
                <a:off x="7077047" y="1725635"/>
                <a:ext cx="29628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2018 Parasites Plot</a:t>
                </a:r>
              </a:p>
              <a:p>
                <a:pPr algn="ctr"/>
                <a:endParaRPr lang="en-US" dirty="0"/>
              </a:p>
            </p:txBody>
          </p:sp>
        </p:grpSp>
        <p:pic>
          <p:nvPicPr>
            <p:cNvPr id="20" name="Picture 19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AA9D1B9E-2E55-4328-B3D5-B8447A0470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869"/>
            <a:stretch/>
          </p:blipFill>
          <p:spPr>
            <a:xfrm>
              <a:off x="6201103" y="5098696"/>
              <a:ext cx="4889751" cy="598375"/>
            </a:xfrm>
            <a:prstGeom prst="rect">
              <a:avLst/>
            </a:prstGeom>
          </p:spPr>
        </p:pic>
        <p:pic>
          <p:nvPicPr>
            <p:cNvPr id="22" name="Picture 21" descr="A close up of a logo&#10;&#10;Description automatically generated">
              <a:extLst>
                <a:ext uri="{FF2B5EF4-FFF2-40B4-BE49-F238E27FC236}">
                  <a16:creationId xmlns:a16="http://schemas.microsoft.com/office/drawing/2014/main" id="{22E3B028-A62C-4ABD-A719-36BD156F8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8587" y="5734827"/>
              <a:ext cx="4554782" cy="9157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6999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flower&#10;&#10;Description automatically generated">
            <a:extLst>
              <a:ext uri="{FF2B5EF4-FFF2-40B4-BE49-F238E27FC236}">
                <a16:creationId xmlns:a16="http://schemas.microsoft.com/office/drawing/2014/main" id="{4BD193BB-F13A-42F7-8946-2CF2171A49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80"/>
          <a:stretch/>
        </p:blipFill>
        <p:spPr>
          <a:xfrm>
            <a:off x="130596" y="143854"/>
            <a:ext cx="3351608" cy="2703497"/>
          </a:xfrm>
          <a:prstGeom prst="rect">
            <a:avLst/>
          </a:prstGeom>
        </p:spPr>
      </p:pic>
      <p:pic>
        <p:nvPicPr>
          <p:cNvPr id="7" name="Picture 6" descr="A close up of a flower&#10;&#10;Description automatically generated">
            <a:extLst>
              <a:ext uri="{FF2B5EF4-FFF2-40B4-BE49-F238E27FC236}">
                <a16:creationId xmlns:a16="http://schemas.microsoft.com/office/drawing/2014/main" id="{F0B404F0-DA18-4D11-9B83-D8D86C43B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371" y="4614335"/>
            <a:ext cx="2081199" cy="2126342"/>
          </a:xfrm>
          <a:prstGeom prst="rect">
            <a:avLst/>
          </a:prstGeom>
        </p:spPr>
      </p:pic>
      <p:pic>
        <p:nvPicPr>
          <p:cNvPr id="9" name="Picture 8" descr="A pink flower on a plant&#10;&#10;Description automatically generated">
            <a:extLst>
              <a:ext uri="{FF2B5EF4-FFF2-40B4-BE49-F238E27FC236}">
                <a16:creationId xmlns:a16="http://schemas.microsoft.com/office/drawing/2014/main" id="{29712F17-4CAF-4DCB-AC82-88F28654B4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427" y="117323"/>
            <a:ext cx="4356705" cy="4356705"/>
          </a:xfrm>
          <a:prstGeom prst="rect">
            <a:avLst/>
          </a:prstGeom>
        </p:spPr>
      </p:pic>
      <p:pic>
        <p:nvPicPr>
          <p:cNvPr id="11" name="Picture 10" descr="A close up of a flower&#10;&#10;Description automatically generated">
            <a:extLst>
              <a:ext uri="{FF2B5EF4-FFF2-40B4-BE49-F238E27FC236}">
                <a16:creationId xmlns:a16="http://schemas.microsoft.com/office/drawing/2014/main" id="{946A45B4-7DF6-47C3-8F85-AA289B5AB8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18" y="4147727"/>
            <a:ext cx="2719011" cy="2566067"/>
          </a:xfrm>
          <a:prstGeom prst="rect">
            <a:avLst/>
          </a:prstGeom>
        </p:spPr>
      </p:pic>
      <p:pic>
        <p:nvPicPr>
          <p:cNvPr id="13" name="Picture 12" descr="A close up of a purple flower&#10;&#10;Description automatically generated">
            <a:extLst>
              <a:ext uri="{FF2B5EF4-FFF2-40B4-BE49-F238E27FC236}">
                <a16:creationId xmlns:a16="http://schemas.microsoft.com/office/drawing/2014/main" id="{5D0D8C84-BF73-4693-A6D1-C78485F8E07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7" r="8322"/>
          <a:stretch/>
        </p:blipFill>
        <p:spPr>
          <a:xfrm>
            <a:off x="8994051" y="4053114"/>
            <a:ext cx="3067353" cy="2755295"/>
          </a:xfrm>
          <a:prstGeom prst="rect">
            <a:avLst/>
          </a:prstGeom>
        </p:spPr>
      </p:pic>
      <p:pic>
        <p:nvPicPr>
          <p:cNvPr id="15" name="Picture 14" descr="A yellow flower with green leaves&#10;&#10;Description automatically generated">
            <a:extLst>
              <a:ext uri="{FF2B5EF4-FFF2-40B4-BE49-F238E27FC236}">
                <a16:creationId xmlns:a16="http://schemas.microsoft.com/office/drawing/2014/main" id="{C0D010C3-79FA-4746-BF3B-6A7D0A89C5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120" y="143854"/>
            <a:ext cx="2835284" cy="2661032"/>
          </a:xfrm>
          <a:prstGeom prst="rect">
            <a:avLst/>
          </a:prstGeom>
        </p:spPr>
      </p:pic>
      <p:pic>
        <p:nvPicPr>
          <p:cNvPr id="19" name="Picture 18" descr="A close up of a flower&#10;&#10;Description automatically generated">
            <a:extLst>
              <a:ext uri="{FF2B5EF4-FFF2-40B4-BE49-F238E27FC236}">
                <a16:creationId xmlns:a16="http://schemas.microsoft.com/office/drawing/2014/main" id="{095252C6-FCF3-482F-A0AC-C1AC16C343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267" y="4614335"/>
            <a:ext cx="2137324" cy="212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0440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334D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6" name="Picture 25" descr="A pink flower on a plant&#10;&#10;Description automatically generated">
            <a:extLst>
              <a:ext uri="{FF2B5EF4-FFF2-40B4-BE49-F238E27FC236}">
                <a16:creationId xmlns:a16="http://schemas.microsoft.com/office/drawing/2014/main" id="{130570E0-847F-4B2C-B463-BA09A9597B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74" r="-1" b="12054"/>
          <a:stretch/>
        </p:blipFill>
        <p:spPr>
          <a:xfrm>
            <a:off x="3276523" y="1542474"/>
            <a:ext cx="5462546" cy="377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17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C7906-4243-4A02-997B-E8C09DDB6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Source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55DE9-E6C4-455E-9AF7-3461D6218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We collected data on honeybee colonies from the USDA Economics, Statistics and Market Information System website</a:t>
            </a:r>
          </a:p>
          <a:p>
            <a:r>
              <a:rPr lang="en-US" u="sng" dirty="0">
                <a:hlinkClick r:id="rId2"/>
              </a:rPr>
              <a:t>https://usda.library.cornell.edu/concern/publications/rn301137d?locale=en</a:t>
            </a:r>
            <a:endParaRPr lang="en-US" u="sng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CSVs for Jan 2015 through June 2018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Alaska, Delaware, Nevada, New Hampshire, and Rhode </a:t>
            </a:r>
            <a:r>
              <a:rPr lang="en-US">
                <a:solidFill>
                  <a:schemeClr val="accent6">
                    <a:lumMod val="50000"/>
                  </a:schemeClr>
                </a:solidFill>
              </a:rPr>
              <a:t>Island were not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published to avoid disclosing data for individual operations</a:t>
            </a:r>
          </a:p>
        </p:txBody>
      </p:sp>
    </p:spTree>
    <p:extLst>
      <p:ext uri="{BB962C8B-B14F-4D97-AF65-F5344CB8AC3E}">
        <p14:creationId xmlns:p14="http://schemas.microsoft.com/office/powerpoint/2010/main" val="1108559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6D04CF-DD7C-4A42-9D11-4517DF2BB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" y="0"/>
            <a:ext cx="12178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49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341AC2-E1D1-4C6C-B773-68A0BAE81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" y="0"/>
            <a:ext cx="12177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725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1EDB6A-6685-4213-B1CE-2AF7EBFE6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21" y="643466"/>
            <a:ext cx="1061155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0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F0D64A-12F3-4B7F-9A33-2A222E74B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523"/>
            <a:ext cx="12192000" cy="663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432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93643E-1C79-4BD9-BF82-53BFFB0A5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5" y="0"/>
            <a:ext cx="12172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612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E2AC7F-68D4-413D-A0B0-5CD609D33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2" y="0"/>
            <a:ext cx="121597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101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239</Words>
  <Application>Microsoft Office PowerPoint</Application>
  <PresentationFormat>Widescreen</PresentationFormat>
  <Paragraphs>75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Let’s Bee Informed</vt:lpstr>
      <vt:lpstr>Data Source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Average Health Stressors by Region 2015-2018</vt:lpstr>
      <vt:lpstr>Northeast Health Stressors 2015-2018</vt:lpstr>
      <vt:lpstr>PowerPoint Presentation</vt:lpstr>
      <vt:lpstr>Midwest Health Stressors 2015-2018</vt:lpstr>
      <vt:lpstr>Southwest Health Stressors 2015-2018</vt:lpstr>
      <vt:lpstr>West Health Stressors 2015-2018</vt:lpstr>
      <vt:lpstr>2015 Health Stressors by Region</vt:lpstr>
      <vt:lpstr>2016 Health Stressors by Region</vt:lpstr>
      <vt:lpstr>2017 Health Stressors by Region</vt:lpstr>
      <vt:lpstr>2018 Health Stressors by Region</vt:lpstr>
      <vt:lpstr>MACHINE LEARNING</vt:lpstr>
      <vt:lpstr>MACHINE LEARNING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Sprole</dc:creator>
  <cp:lastModifiedBy>Sarah Sprole</cp:lastModifiedBy>
  <cp:revision>1</cp:revision>
  <dcterms:created xsi:type="dcterms:W3CDTF">2019-05-15T16:15:12Z</dcterms:created>
  <dcterms:modified xsi:type="dcterms:W3CDTF">2019-05-15T16:19:58Z</dcterms:modified>
</cp:coreProperties>
</file>